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3386"/>
    <a:srgbClr val="E8614A"/>
    <a:srgbClr val="FF3399"/>
    <a:srgbClr val="7F7F7F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974" y="1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EA7DF-647D-426A-A7EC-14FD4C0E4511}" type="datetimeFigureOut">
              <a:rPr lang="fr-FR" smtClean="0"/>
              <a:t>15/09/2022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E564-6D23-48FE-A4A5-E26C3F1AD5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2375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EA7DF-647D-426A-A7EC-14FD4C0E4511}" type="datetimeFigureOut">
              <a:rPr lang="fr-FR" smtClean="0"/>
              <a:t>15/09/2022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E564-6D23-48FE-A4A5-E26C3F1AD5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2421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EA7DF-647D-426A-A7EC-14FD4C0E4511}" type="datetimeFigureOut">
              <a:rPr lang="fr-FR" smtClean="0"/>
              <a:t>15/09/2022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E564-6D23-48FE-A4A5-E26C3F1AD5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2643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EA7DF-647D-426A-A7EC-14FD4C0E4511}" type="datetimeFigureOut">
              <a:rPr lang="fr-FR" smtClean="0"/>
              <a:t>15/09/2022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E564-6D23-48FE-A4A5-E26C3F1AD5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7682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EA7DF-647D-426A-A7EC-14FD4C0E4511}" type="datetimeFigureOut">
              <a:rPr lang="fr-FR" smtClean="0"/>
              <a:t>15/09/2022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E564-6D23-48FE-A4A5-E26C3F1AD5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4823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EA7DF-647D-426A-A7EC-14FD4C0E4511}" type="datetimeFigureOut">
              <a:rPr lang="fr-FR" smtClean="0"/>
              <a:t>15/09/2022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E564-6D23-48FE-A4A5-E26C3F1AD5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1742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EA7DF-647D-426A-A7EC-14FD4C0E4511}" type="datetimeFigureOut">
              <a:rPr lang="fr-FR" smtClean="0"/>
              <a:t>15/09/2022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E564-6D23-48FE-A4A5-E26C3F1AD5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8992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EA7DF-647D-426A-A7EC-14FD4C0E4511}" type="datetimeFigureOut">
              <a:rPr lang="fr-FR" smtClean="0"/>
              <a:t>15/09/2022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E564-6D23-48FE-A4A5-E26C3F1AD5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3765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EA7DF-647D-426A-A7EC-14FD4C0E4511}" type="datetimeFigureOut">
              <a:rPr lang="fr-FR" smtClean="0"/>
              <a:t>15/09/2022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E564-6D23-48FE-A4A5-E26C3F1AD5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984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EA7DF-647D-426A-A7EC-14FD4C0E4511}" type="datetimeFigureOut">
              <a:rPr lang="fr-FR" smtClean="0"/>
              <a:t>15/09/2022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E564-6D23-48FE-A4A5-E26C3F1AD5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425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EA7DF-647D-426A-A7EC-14FD4C0E4511}" type="datetimeFigureOut">
              <a:rPr lang="fr-FR" smtClean="0"/>
              <a:t>15/09/2022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E564-6D23-48FE-A4A5-E26C3F1AD5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2592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EA7DF-647D-426A-A7EC-14FD4C0E4511}" type="datetimeFigureOut">
              <a:rPr lang="fr-FR" smtClean="0"/>
              <a:t>15/09/2022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4E564-6D23-48FE-A4A5-E26C3F1AD5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888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5E2A8E1-09EE-4DB1-B3B2-E5421ACA20C1}"/>
              </a:ext>
            </a:extLst>
          </p:cNvPr>
          <p:cNvSpPr/>
          <p:nvPr/>
        </p:nvSpPr>
        <p:spPr>
          <a:xfrm>
            <a:off x="1" y="0"/>
            <a:ext cx="9144000" cy="1242874"/>
          </a:xfrm>
          <a:prstGeom prst="rect">
            <a:avLst/>
          </a:prstGeom>
          <a:solidFill>
            <a:srgbClr val="7F7F7F"/>
          </a:solidFill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153" name="Groupe 152">
            <a:extLst>
              <a:ext uri="{FF2B5EF4-FFF2-40B4-BE49-F238E27FC236}">
                <a16:creationId xmlns:a16="http://schemas.microsoft.com/office/drawing/2014/main" id="{C06B6A82-1D37-4AE1-972E-565C01B89731}"/>
              </a:ext>
            </a:extLst>
          </p:cNvPr>
          <p:cNvGrpSpPr/>
          <p:nvPr/>
        </p:nvGrpSpPr>
        <p:grpSpPr>
          <a:xfrm>
            <a:off x="3412741" y="25747"/>
            <a:ext cx="2343706" cy="1484735"/>
            <a:chOff x="3422349" y="9356"/>
            <a:chExt cx="2343706" cy="1484735"/>
          </a:xfrm>
        </p:grpSpPr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89079F73-ACA3-4A42-9B77-5D8882BB51DB}"/>
                </a:ext>
              </a:extLst>
            </p:cNvPr>
            <p:cNvSpPr txBox="1"/>
            <p:nvPr/>
          </p:nvSpPr>
          <p:spPr>
            <a:xfrm>
              <a:off x="3422349" y="293762"/>
              <a:ext cx="234370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200" dirty="0">
                  <a:solidFill>
                    <a:schemeClr val="bg1"/>
                  </a:solidFill>
                  <a:latin typeface="Modern Love" panose="04090805081005020601" pitchFamily="82" charset="0"/>
                </a:rPr>
                <a:t>2023</a:t>
              </a:r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ECDCFC4D-D369-4061-822E-7A417E6A40DB}"/>
                </a:ext>
              </a:extLst>
            </p:cNvPr>
            <p:cNvSpPr txBox="1"/>
            <p:nvPr/>
          </p:nvSpPr>
          <p:spPr>
            <a:xfrm>
              <a:off x="3422349" y="9356"/>
              <a:ext cx="234370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>
                  <a:solidFill>
                    <a:schemeClr val="bg1"/>
                  </a:solidFill>
                  <a:latin typeface="Berlin Sans FB" panose="020E0602020502020306" pitchFamily="34" charset="0"/>
                </a:rPr>
                <a:t>Calendrier de formations</a:t>
              </a:r>
            </a:p>
          </p:txBody>
        </p:sp>
      </p:grpSp>
      <p:pic>
        <p:nvPicPr>
          <p:cNvPr id="152" name="Image 151">
            <a:extLst>
              <a:ext uri="{FF2B5EF4-FFF2-40B4-BE49-F238E27FC236}">
                <a16:creationId xmlns:a16="http://schemas.microsoft.com/office/drawing/2014/main" id="{3B8F719D-931F-40F2-8E48-75DD2773BF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60" y="-146427"/>
            <a:ext cx="2489931" cy="1503918"/>
          </a:xfrm>
          <a:prstGeom prst="rect">
            <a:avLst/>
          </a:prstGeom>
        </p:spPr>
      </p:pic>
      <p:sp>
        <p:nvSpPr>
          <p:cNvPr id="154" name="Rectangle : coins arrondis 153">
            <a:extLst>
              <a:ext uri="{FF2B5EF4-FFF2-40B4-BE49-F238E27FC236}">
                <a16:creationId xmlns:a16="http://schemas.microsoft.com/office/drawing/2014/main" id="{E929FD95-B6FF-4A24-86DA-77713B582D85}"/>
              </a:ext>
            </a:extLst>
          </p:cNvPr>
          <p:cNvSpPr/>
          <p:nvPr/>
        </p:nvSpPr>
        <p:spPr>
          <a:xfrm>
            <a:off x="6450257" y="156969"/>
            <a:ext cx="2627338" cy="1043773"/>
          </a:xfrm>
          <a:prstGeom prst="round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AB82EBD7-2E5F-4624-96EC-2818AE22DF37}"/>
              </a:ext>
            </a:extLst>
          </p:cNvPr>
          <p:cNvSpPr/>
          <p:nvPr/>
        </p:nvSpPr>
        <p:spPr>
          <a:xfrm>
            <a:off x="6625567" y="86741"/>
            <a:ext cx="1470868" cy="244496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ZoneTexte 155">
            <a:extLst>
              <a:ext uri="{FF2B5EF4-FFF2-40B4-BE49-F238E27FC236}">
                <a16:creationId xmlns:a16="http://schemas.microsoft.com/office/drawing/2014/main" id="{568BF176-6DB7-4133-800B-3C894AA271CC}"/>
              </a:ext>
            </a:extLst>
          </p:cNvPr>
          <p:cNvSpPr txBox="1"/>
          <p:nvPr/>
        </p:nvSpPr>
        <p:spPr>
          <a:xfrm>
            <a:off x="6619252" y="25748"/>
            <a:ext cx="1477183" cy="286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Light" panose="020B0502040204020203" pitchFamily="34" charset="0"/>
              </a:rPr>
              <a:t>CONTACTEZ-NOUS</a:t>
            </a:r>
          </a:p>
        </p:txBody>
      </p:sp>
      <p:pic>
        <p:nvPicPr>
          <p:cNvPr id="162" name="Image 161">
            <a:extLst>
              <a:ext uri="{FF2B5EF4-FFF2-40B4-BE49-F238E27FC236}">
                <a16:creationId xmlns:a16="http://schemas.microsoft.com/office/drawing/2014/main" id="{04B896CF-6F6C-486B-9D0C-278AA396290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7228" t="26721" r="18178" b="32139"/>
          <a:stretch/>
        </p:blipFill>
        <p:spPr>
          <a:xfrm>
            <a:off x="7652482" y="348308"/>
            <a:ext cx="222886" cy="141959"/>
          </a:xfrm>
          <a:prstGeom prst="rect">
            <a:avLst/>
          </a:prstGeom>
        </p:spPr>
      </p:pic>
      <p:sp>
        <p:nvSpPr>
          <p:cNvPr id="163" name="ZoneTexte 162">
            <a:extLst>
              <a:ext uri="{FF2B5EF4-FFF2-40B4-BE49-F238E27FC236}">
                <a16:creationId xmlns:a16="http://schemas.microsoft.com/office/drawing/2014/main" id="{9EACEC4B-6A0B-4807-93E5-7566D858F19D}"/>
              </a:ext>
            </a:extLst>
          </p:cNvPr>
          <p:cNvSpPr txBox="1"/>
          <p:nvPr/>
        </p:nvSpPr>
        <p:spPr>
          <a:xfrm>
            <a:off x="6450256" y="454059"/>
            <a:ext cx="2627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Light" panose="020B0502040204020203" pitchFamily="34" charset="0"/>
              </a:rPr>
              <a:t>contact.formation@format-experts.com</a:t>
            </a:r>
          </a:p>
        </p:txBody>
      </p:sp>
      <p:pic>
        <p:nvPicPr>
          <p:cNvPr id="164" name="Image 163">
            <a:extLst>
              <a:ext uri="{FF2B5EF4-FFF2-40B4-BE49-F238E27FC236}">
                <a16:creationId xmlns:a16="http://schemas.microsoft.com/office/drawing/2014/main" id="{FD91226F-A075-4054-96FB-3047C6DF41D4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02" b="98361" l="4778" r="95000">
                        <a14:foregroundMark x1="36333" y1="5164" x2="40222" y2="17459"/>
                        <a14:foregroundMark x1="20667" y1="8443" x2="21222" y2="29098"/>
                        <a14:foregroundMark x1="13111" y1="27869" x2="27778" y2="69344"/>
                        <a14:foregroundMark x1="27778" y1="69344" x2="44333" y2="87377"/>
                        <a14:foregroundMark x1="44333" y1="87377" x2="58444" y2="92541"/>
                        <a14:foregroundMark x1="58444" y1="92541" x2="66000" y2="87213"/>
                        <a14:foregroundMark x1="80889" y1="75574" x2="95222" y2="84754"/>
                        <a14:foregroundMark x1="75667" y1="73689" x2="84333" y2="77541"/>
                        <a14:foregroundMark x1="84333" y1="77541" x2="72111" y2="74590"/>
                        <a14:foregroundMark x1="72111" y1="74590" x2="73333" y2="75246"/>
                        <a14:foregroundMark x1="81778" y1="90082" x2="68556" y2="92295"/>
                        <a14:foregroundMark x1="68556" y1="92295" x2="40444" y2="79262"/>
                        <a14:foregroundMark x1="40444" y1="79262" x2="17556" y2="49836"/>
                        <a14:foregroundMark x1="17556" y1="49836" x2="6889" y2="18443"/>
                        <a14:foregroundMark x1="6889" y1="18443" x2="13778" y2="12787"/>
                        <a14:foregroundMark x1="13778" y1="12787" x2="21889" y2="9262"/>
                        <a14:foregroundMark x1="21889" y1="9262" x2="21889" y2="8279"/>
                        <a14:foregroundMark x1="26333" y1="4918" x2="12444" y2="9590"/>
                        <a14:foregroundMark x1="33556" y1="902" x2="34222" y2="1311"/>
                        <a14:foregroundMark x1="4778" y1="15410" x2="5111" y2="28607"/>
                        <a14:foregroundMark x1="65778" y1="98361" x2="74444" y2="9721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91035" y="724338"/>
            <a:ext cx="174392" cy="236398"/>
          </a:xfrm>
          <a:prstGeom prst="rect">
            <a:avLst/>
          </a:prstGeom>
        </p:spPr>
      </p:pic>
      <p:sp>
        <p:nvSpPr>
          <p:cNvPr id="165" name="ZoneTexte 164">
            <a:extLst>
              <a:ext uri="{FF2B5EF4-FFF2-40B4-BE49-F238E27FC236}">
                <a16:creationId xmlns:a16="http://schemas.microsoft.com/office/drawing/2014/main" id="{830908FF-637B-49F4-8853-90FDB53B2572}"/>
              </a:ext>
            </a:extLst>
          </p:cNvPr>
          <p:cNvSpPr txBox="1"/>
          <p:nvPr/>
        </p:nvSpPr>
        <p:spPr>
          <a:xfrm>
            <a:off x="6450256" y="934653"/>
            <a:ext cx="2627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Light" panose="020B0502040204020203" pitchFamily="34" charset="0"/>
              </a:rPr>
              <a:t>09 50 72 98 74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04E69EAE-6427-5279-AAF6-E3E093B43370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302" t="11042" r="3601" b="7468"/>
          <a:stretch/>
        </p:blipFill>
        <p:spPr>
          <a:xfrm>
            <a:off x="-7354" y="1195109"/>
            <a:ext cx="9160232" cy="566849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FB89E7B-283C-5575-B405-30DB24AAA58F}"/>
              </a:ext>
            </a:extLst>
          </p:cNvPr>
          <p:cNvSpPr/>
          <p:nvPr/>
        </p:nvSpPr>
        <p:spPr>
          <a:xfrm>
            <a:off x="0" y="2491251"/>
            <a:ext cx="754602" cy="343515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83EFF6-97A2-AB4E-4680-212F79B7FF4A}"/>
              </a:ext>
            </a:extLst>
          </p:cNvPr>
          <p:cNvSpPr/>
          <p:nvPr/>
        </p:nvSpPr>
        <p:spPr>
          <a:xfrm>
            <a:off x="10402" y="3721872"/>
            <a:ext cx="754602" cy="343515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35B9FA-5A41-189B-02F5-556E6B65CEA0}"/>
              </a:ext>
            </a:extLst>
          </p:cNvPr>
          <p:cNvSpPr/>
          <p:nvPr/>
        </p:nvSpPr>
        <p:spPr>
          <a:xfrm>
            <a:off x="1524" y="4940647"/>
            <a:ext cx="754602" cy="343515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0638BB5-93B2-4990-2888-95F39FF1E5CF}"/>
              </a:ext>
            </a:extLst>
          </p:cNvPr>
          <p:cNvSpPr/>
          <p:nvPr/>
        </p:nvSpPr>
        <p:spPr>
          <a:xfrm>
            <a:off x="8878" y="6174033"/>
            <a:ext cx="754602" cy="343515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A1C794C-BC82-A87A-E9D9-377BA9C25E1F}"/>
              </a:ext>
            </a:extLst>
          </p:cNvPr>
          <p:cNvSpPr/>
          <p:nvPr/>
        </p:nvSpPr>
        <p:spPr>
          <a:xfrm>
            <a:off x="772358" y="1960987"/>
            <a:ext cx="754602" cy="343515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D6A62B1-934C-0630-4204-09CF9576DE8E}"/>
              </a:ext>
            </a:extLst>
          </p:cNvPr>
          <p:cNvSpPr/>
          <p:nvPr/>
        </p:nvSpPr>
        <p:spPr>
          <a:xfrm>
            <a:off x="772358" y="3189458"/>
            <a:ext cx="754602" cy="343515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EE2C76D-6DB6-23D3-61EE-272B5ADA4E2B}"/>
              </a:ext>
            </a:extLst>
          </p:cNvPr>
          <p:cNvSpPr/>
          <p:nvPr/>
        </p:nvSpPr>
        <p:spPr>
          <a:xfrm>
            <a:off x="772358" y="4417929"/>
            <a:ext cx="754602" cy="343515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F00CDDD-E141-7E24-7114-D05144D6400D}"/>
              </a:ext>
            </a:extLst>
          </p:cNvPr>
          <p:cNvSpPr/>
          <p:nvPr/>
        </p:nvSpPr>
        <p:spPr>
          <a:xfrm>
            <a:off x="781235" y="5635751"/>
            <a:ext cx="754602" cy="343515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104E74F-2331-F4C8-858D-4409D52CB7A0}"/>
              </a:ext>
            </a:extLst>
          </p:cNvPr>
          <p:cNvSpPr/>
          <p:nvPr/>
        </p:nvSpPr>
        <p:spPr>
          <a:xfrm>
            <a:off x="1543192" y="1960987"/>
            <a:ext cx="754602" cy="343515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2FDE683-D808-C3C4-1B2B-63A7DFB467FB}"/>
              </a:ext>
            </a:extLst>
          </p:cNvPr>
          <p:cNvSpPr/>
          <p:nvPr/>
        </p:nvSpPr>
        <p:spPr>
          <a:xfrm>
            <a:off x="1543192" y="3189458"/>
            <a:ext cx="754602" cy="343515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4C3449C-4CAC-1EC4-17AA-0A70022BFB20}"/>
              </a:ext>
            </a:extLst>
          </p:cNvPr>
          <p:cNvSpPr/>
          <p:nvPr/>
        </p:nvSpPr>
        <p:spPr>
          <a:xfrm>
            <a:off x="1535837" y="4417929"/>
            <a:ext cx="754602" cy="343515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29F67B3-4512-95DD-6B9A-503C59FF9D79}"/>
              </a:ext>
            </a:extLst>
          </p:cNvPr>
          <p:cNvSpPr/>
          <p:nvPr/>
        </p:nvSpPr>
        <p:spPr>
          <a:xfrm>
            <a:off x="1535838" y="5649986"/>
            <a:ext cx="754602" cy="343515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0E428C7-1189-06F4-3FC7-F58FF47D2A2D}"/>
              </a:ext>
            </a:extLst>
          </p:cNvPr>
          <p:cNvSpPr/>
          <p:nvPr/>
        </p:nvSpPr>
        <p:spPr>
          <a:xfrm>
            <a:off x="2306672" y="1438597"/>
            <a:ext cx="754602" cy="343515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FCEF9CF-7951-4810-6119-90F3C8CCACC6}"/>
              </a:ext>
            </a:extLst>
          </p:cNvPr>
          <p:cNvSpPr/>
          <p:nvPr/>
        </p:nvSpPr>
        <p:spPr>
          <a:xfrm>
            <a:off x="2306672" y="2667068"/>
            <a:ext cx="754602" cy="343515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59908D7-1403-298A-5A71-AAC9A56E1E4A}"/>
              </a:ext>
            </a:extLst>
          </p:cNvPr>
          <p:cNvSpPr/>
          <p:nvPr/>
        </p:nvSpPr>
        <p:spPr>
          <a:xfrm>
            <a:off x="2306672" y="3886130"/>
            <a:ext cx="754602" cy="343515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7473998-C4FD-E4D8-CC2C-6040DE2AA54D}"/>
              </a:ext>
            </a:extLst>
          </p:cNvPr>
          <p:cNvSpPr/>
          <p:nvPr/>
        </p:nvSpPr>
        <p:spPr>
          <a:xfrm>
            <a:off x="2309588" y="5112404"/>
            <a:ext cx="754602" cy="343515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B3C5BD0-0890-41EA-CCD5-1821B076065A}"/>
              </a:ext>
            </a:extLst>
          </p:cNvPr>
          <p:cNvSpPr/>
          <p:nvPr/>
        </p:nvSpPr>
        <p:spPr>
          <a:xfrm>
            <a:off x="2306672" y="6345790"/>
            <a:ext cx="754602" cy="343515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DB8A395-50E9-C895-A037-3DF6FCEE353B}"/>
              </a:ext>
            </a:extLst>
          </p:cNvPr>
          <p:cNvSpPr/>
          <p:nvPr/>
        </p:nvSpPr>
        <p:spPr>
          <a:xfrm>
            <a:off x="3077506" y="2321002"/>
            <a:ext cx="754602" cy="343515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9C5D641-132A-F505-A31D-DB25FE2A3FF0}"/>
              </a:ext>
            </a:extLst>
          </p:cNvPr>
          <p:cNvSpPr/>
          <p:nvPr/>
        </p:nvSpPr>
        <p:spPr>
          <a:xfrm>
            <a:off x="3084860" y="3537967"/>
            <a:ext cx="754602" cy="343515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5C96F79-ED08-381C-6EB8-68EFE03B3270}"/>
              </a:ext>
            </a:extLst>
          </p:cNvPr>
          <p:cNvSpPr/>
          <p:nvPr/>
        </p:nvSpPr>
        <p:spPr>
          <a:xfrm>
            <a:off x="3084860" y="4765750"/>
            <a:ext cx="754602" cy="343515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258171F-2E32-8D4D-2B03-76F2DDEDA141}"/>
              </a:ext>
            </a:extLst>
          </p:cNvPr>
          <p:cNvSpPr/>
          <p:nvPr/>
        </p:nvSpPr>
        <p:spPr>
          <a:xfrm>
            <a:off x="3077506" y="6002275"/>
            <a:ext cx="754602" cy="343515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C147EAD-F4D3-4FAE-34FA-DC9B291BB65D}"/>
              </a:ext>
            </a:extLst>
          </p:cNvPr>
          <p:cNvSpPr/>
          <p:nvPr/>
        </p:nvSpPr>
        <p:spPr>
          <a:xfrm>
            <a:off x="3839462" y="1789400"/>
            <a:ext cx="754602" cy="343515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11C29E8-203C-C551-9D94-C1CD2D188C22}"/>
              </a:ext>
            </a:extLst>
          </p:cNvPr>
          <p:cNvSpPr/>
          <p:nvPr/>
        </p:nvSpPr>
        <p:spPr>
          <a:xfrm>
            <a:off x="3839462" y="3017700"/>
            <a:ext cx="754602" cy="343515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BB42193A-9FE8-946F-187D-3D734286F6F8}"/>
              </a:ext>
            </a:extLst>
          </p:cNvPr>
          <p:cNvSpPr/>
          <p:nvPr/>
        </p:nvSpPr>
        <p:spPr>
          <a:xfrm>
            <a:off x="3832108" y="4238811"/>
            <a:ext cx="754602" cy="343515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E9BC851B-6E8A-6B3C-939B-55066659A3BA}"/>
              </a:ext>
            </a:extLst>
          </p:cNvPr>
          <p:cNvSpPr/>
          <p:nvPr/>
        </p:nvSpPr>
        <p:spPr>
          <a:xfrm>
            <a:off x="3839462" y="5478228"/>
            <a:ext cx="754602" cy="343515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101326B8-A68C-3424-BABD-F73DF047C227}"/>
              </a:ext>
            </a:extLst>
          </p:cNvPr>
          <p:cNvSpPr/>
          <p:nvPr/>
        </p:nvSpPr>
        <p:spPr>
          <a:xfrm>
            <a:off x="4619174" y="1447113"/>
            <a:ext cx="754602" cy="343515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D2F3B63-4445-412C-3BF6-099E1F0B028A}"/>
              </a:ext>
            </a:extLst>
          </p:cNvPr>
          <p:cNvSpPr/>
          <p:nvPr/>
        </p:nvSpPr>
        <p:spPr>
          <a:xfrm>
            <a:off x="4619174" y="2657010"/>
            <a:ext cx="754602" cy="343515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3078542F-FF96-0DAD-C156-5F1B19E77269}"/>
              </a:ext>
            </a:extLst>
          </p:cNvPr>
          <p:cNvSpPr/>
          <p:nvPr/>
        </p:nvSpPr>
        <p:spPr>
          <a:xfrm>
            <a:off x="4611820" y="3895296"/>
            <a:ext cx="754602" cy="343515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2" name="Rectangle 461">
            <a:extLst>
              <a:ext uri="{FF2B5EF4-FFF2-40B4-BE49-F238E27FC236}">
                <a16:creationId xmlns:a16="http://schemas.microsoft.com/office/drawing/2014/main" id="{CE86B16B-2D11-805C-662C-DCBB8A67278F}"/>
              </a:ext>
            </a:extLst>
          </p:cNvPr>
          <p:cNvSpPr/>
          <p:nvPr/>
        </p:nvSpPr>
        <p:spPr>
          <a:xfrm>
            <a:off x="4619174" y="5124704"/>
            <a:ext cx="754602" cy="343515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4" name="Rectangle 463">
            <a:extLst>
              <a:ext uri="{FF2B5EF4-FFF2-40B4-BE49-F238E27FC236}">
                <a16:creationId xmlns:a16="http://schemas.microsoft.com/office/drawing/2014/main" id="{675582EC-230D-CE03-F119-860097D210B1}"/>
              </a:ext>
            </a:extLst>
          </p:cNvPr>
          <p:cNvSpPr/>
          <p:nvPr/>
        </p:nvSpPr>
        <p:spPr>
          <a:xfrm>
            <a:off x="4611820" y="6334190"/>
            <a:ext cx="754602" cy="343515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6" name="Rectangle 465">
            <a:extLst>
              <a:ext uri="{FF2B5EF4-FFF2-40B4-BE49-F238E27FC236}">
                <a16:creationId xmlns:a16="http://schemas.microsoft.com/office/drawing/2014/main" id="{74019EE5-76CC-42C1-8D9C-670FDD4D4FEB}"/>
              </a:ext>
            </a:extLst>
          </p:cNvPr>
          <p:cNvSpPr/>
          <p:nvPr/>
        </p:nvSpPr>
        <p:spPr>
          <a:xfrm>
            <a:off x="5366422" y="2136472"/>
            <a:ext cx="754602" cy="343515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8" name="Rectangle 467">
            <a:extLst>
              <a:ext uri="{FF2B5EF4-FFF2-40B4-BE49-F238E27FC236}">
                <a16:creationId xmlns:a16="http://schemas.microsoft.com/office/drawing/2014/main" id="{C8CF5709-CB02-9054-D90B-DD756E84558E}"/>
              </a:ext>
            </a:extLst>
          </p:cNvPr>
          <p:cNvSpPr/>
          <p:nvPr/>
        </p:nvSpPr>
        <p:spPr>
          <a:xfrm>
            <a:off x="5381130" y="3361333"/>
            <a:ext cx="754602" cy="343515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0" name="Rectangle 469">
            <a:extLst>
              <a:ext uri="{FF2B5EF4-FFF2-40B4-BE49-F238E27FC236}">
                <a16:creationId xmlns:a16="http://schemas.microsoft.com/office/drawing/2014/main" id="{EAC68BD1-799A-B190-4225-DB4937AFE10C}"/>
              </a:ext>
            </a:extLst>
          </p:cNvPr>
          <p:cNvSpPr/>
          <p:nvPr/>
        </p:nvSpPr>
        <p:spPr>
          <a:xfrm>
            <a:off x="5381130" y="4596852"/>
            <a:ext cx="754602" cy="343515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2" name="Rectangle 471">
            <a:extLst>
              <a:ext uri="{FF2B5EF4-FFF2-40B4-BE49-F238E27FC236}">
                <a16:creationId xmlns:a16="http://schemas.microsoft.com/office/drawing/2014/main" id="{7C3E1997-3205-1611-2CCD-60F1D4E383D7}"/>
              </a:ext>
            </a:extLst>
          </p:cNvPr>
          <p:cNvSpPr/>
          <p:nvPr/>
        </p:nvSpPr>
        <p:spPr>
          <a:xfrm>
            <a:off x="5381130" y="5806749"/>
            <a:ext cx="754602" cy="343515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4" name="Rectangle 473">
            <a:extLst>
              <a:ext uri="{FF2B5EF4-FFF2-40B4-BE49-F238E27FC236}">
                <a16:creationId xmlns:a16="http://schemas.microsoft.com/office/drawing/2014/main" id="{10968C20-A827-FD17-4BC7-B80DBA4B7430}"/>
              </a:ext>
            </a:extLst>
          </p:cNvPr>
          <p:cNvSpPr/>
          <p:nvPr/>
        </p:nvSpPr>
        <p:spPr>
          <a:xfrm>
            <a:off x="6143087" y="1610180"/>
            <a:ext cx="754602" cy="343515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6" name="Rectangle 475">
            <a:extLst>
              <a:ext uri="{FF2B5EF4-FFF2-40B4-BE49-F238E27FC236}">
                <a16:creationId xmlns:a16="http://schemas.microsoft.com/office/drawing/2014/main" id="{A82D94B5-B770-9A48-5526-CA6B53AD5603}"/>
              </a:ext>
            </a:extLst>
          </p:cNvPr>
          <p:cNvSpPr/>
          <p:nvPr/>
        </p:nvSpPr>
        <p:spPr>
          <a:xfrm>
            <a:off x="6143087" y="2837645"/>
            <a:ext cx="754602" cy="343515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8" name="Rectangle 477">
            <a:extLst>
              <a:ext uri="{FF2B5EF4-FFF2-40B4-BE49-F238E27FC236}">
                <a16:creationId xmlns:a16="http://schemas.microsoft.com/office/drawing/2014/main" id="{65773B2A-D9FA-8EB8-83E2-87B701B4EC17}"/>
              </a:ext>
            </a:extLst>
          </p:cNvPr>
          <p:cNvSpPr/>
          <p:nvPr/>
        </p:nvSpPr>
        <p:spPr>
          <a:xfrm>
            <a:off x="6135732" y="4073162"/>
            <a:ext cx="754602" cy="343515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0" name="Rectangle 479">
            <a:extLst>
              <a:ext uri="{FF2B5EF4-FFF2-40B4-BE49-F238E27FC236}">
                <a16:creationId xmlns:a16="http://schemas.microsoft.com/office/drawing/2014/main" id="{7BF50F40-7944-551C-1C1D-0BEDC6B2E3E6}"/>
              </a:ext>
            </a:extLst>
          </p:cNvPr>
          <p:cNvSpPr/>
          <p:nvPr/>
        </p:nvSpPr>
        <p:spPr>
          <a:xfrm>
            <a:off x="6135732" y="5288658"/>
            <a:ext cx="754602" cy="343515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2" name="Rectangle 481">
            <a:extLst>
              <a:ext uri="{FF2B5EF4-FFF2-40B4-BE49-F238E27FC236}">
                <a16:creationId xmlns:a16="http://schemas.microsoft.com/office/drawing/2014/main" id="{D6655D10-1B1F-67F9-460B-B0427DDB86DF}"/>
              </a:ext>
            </a:extLst>
          </p:cNvPr>
          <p:cNvSpPr/>
          <p:nvPr/>
        </p:nvSpPr>
        <p:spPr>
          <a:xfrm>
            <a:off x="6143087" y="6504154"/>
            <a:ext cx="754602" cy="185151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4" name="Rectangle 483">
            <a:extLst>
              <a:ext uri="{FF2B5EF4-FFF2-40B4-BE49-F238E27FC236}">
                <a16:creationId xmlns:a16="http://schemas.microsoft.com/office/drawing/2014/main" id="{6795EEC7-F3EC-0770-3CFA-AF4843E0D030}"/>
              </a:ext>
            </a:extLst>
          </p:cNvPr>
          <p:cNvSpPr/>
          <p:nvPr/>
        </p:nvSpPr>
        <p:spPr>
          <a:xfrm>
            <a:off x="6891227" y="2485252"/>
            <a:ext cx="754602" cy="343515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6" name="Rectangle 485">
            <a:extLst>
              <a:ext uri="{FF2B5EF4-FFF2-40B4-BE49-F238E27FC236}">
                <a16:creationId xmlns:a16="http://schemas.microsoft.com/office/drawing/2014/main" id="{A861BE90-DB0F-F193-C310-B38C09A7CABE}"/>
              </a:ext>
            </a:extLst>
          </p:cNvPr>
          <p:cNvSpPr/>
          <p:nvPr/>
        </p:nvSpPr>
        <p:spPr>
          <a:xfrm>
            <a:off x="6897880" y="3719636"/>
            <a:ext cx="754602" cy="343515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8" name="Rectangle 487">
            <a:extLst>
              <a:ext uri="{FF2B5EF4-FFF2-40B4-BE49-F238E27FC236}">
                <a16:creationId xmlns:a16="http://schemas.microsoft.com/office/drawing/2014/main" id="{3C337717-D032-6EC8-D90D-D7CA9E2E4C60}"/>
              </a:ext>
            </a:extLst>
          </p:cNvPr>
          <p:cNvSpPr/>
          <p:nvPr/>
        </p:nvSpPr>
        <p:spPr>
          <a:xfrm>
            <a:off x="6897880" y="4948106"/>
            <a:ext cx="754602" cy="343515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0" name="Rectangle 489">
            <a:extLst>
              <a:ext uri="{FF2B5EF4-FFF2-40B4-BE49-F238E27FC236}">
                <a16:creationId xmlns:a16="http://schemas.microsoft.com/office/drawing/2014/main" id="{6061C5ED-373F-8ED9-0CFC-14C299C7279A}"/>
              </a:ext>
            </a:extLst>
          </p:cNvPr>
          <p:cNvSpPr/>
          <p:nvPr/>
        </p:nvSpPr>
        <p:spPr>
          <a:xfrm>
            <a:off x="6897880" y="6159946"/>
            <a:ext cx="754602" cy="343515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2" name="Rectangle 491">
            <a:extLst>
              <a:ext uri="{FF2B5EF4-FFF2-40B4-BE49-F238E27FC236}">
                <a16:creationId xmlns:a16="http://schemas.microsoft.com/office/drawing/2014/main" id="{EC525E9E-8409-0304-5050-AF75BC191A72}"/>
              </a:ext>
            </a:extLst>
          </p:cNvPr>
          <p:cNvSpPr/>
          <p:nvPr/>
        </p:nvSpPr>
        <p:spPr>
          <a:xfrm>
            <a:off x="7662692" y="1965994"/>
            <a:ext cx="754602" cy="343515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4" name="Rectangle 493">
            <a:extLst>
              <a:ext uri="{FF2B5EF4-FFF2-40B4-BE49-F238E27FC236}">
                <a16:creationId xmlns:a16="http://schemas.microsoft.com/office/drawing/2014/main" id="{DD70EBA2-33A9-3AB2-8490-D8923AD59B67}"/>
              </a:ext>
            </a:extLst>
          </p:cNvPr>
          <p:cNvSpPr/>
          <p:nvPr/>
        </p:nvSpPr>
        <p:spPr>
          <a:xfrm>
            <a:off x="7645829" y="3195485"/>
            <a:ext cx="754602" cy="343515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6" name="Rectangle 495">
            <a:extLst>
              <a:ext uri="{FF2B5EF4-FFF2-40B4-BE49-F238E27FC236}">
                <a16:creationId xmlns:a16="http://schemas.microsoft.com/office/drawing/2014/main" id="{6F65B595-7F2C-5595-9350-E8241E9FFD19}"/>
              </a:ext>
            </a:extLst>
          </p:cNvPr>
          <p:cNvSpPr/>
          <p:nvPr/>
        </p:nvSpPr>
        <p:spPr>
          <a:xfrm>
            <a:off x="7644305" y="4414800"/>
            <a:ext cx="754602" cy="343515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8" name="Rectangle 497">
            <a:extLst>
              <a:ext uri="{FF2B5EF4-FFF2-40B4-BE49-F238E27FC236}">
                <a16:creationId xmlns:a16="http://schemas.microsoft.com/office/drawing/2014/main" id="{08DCA87C-BD38-82B1-93F3-0D29C7F84834}"/>
              </a:ext>
            </a:extLst>
          </p:cNvPr>
          <p:cNvSpPr/>
          <p:nvPr/>
        </p:nvSpPr>
        <p:spPr>
          <a:xfrm>
            <a:off x="7662692" y="5649986"/>
            <a:ext cx="754602" cy="343515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0" name="Rectangle 499">
            <a:extLst>
              <a:ext uri="{FF2B5EF4-FFF2-40B4-BE49-F238E27FC236}">
                <a16:creationId xmlns:a16="http://schemas.microsoft.com/office/drawing/2014/main" id="{06F94A18-A4AA-AAC5-1A76-7321888A9918}"/>
              </a:ext>
            </a:extLst>
          </p:cNvPr>
          <p:cNvSpPr/>
          <p:nvPr/>
        </p:nvSpPr>
        <p:spPr>
          <a:xfrm>
            <a:off x="8389398" y="1619676"/>
            <a:ext cx="788590" cy="343515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2" name="Rectangle 501">
            <a:extLst>
              <a:ext uri="{FF2B5EF4-FFF2-40B4-BE49-F238E27FC236}">
                <a16:creationId xmlns:a16="http://schemas.microsoft.com/office/drawing/2014/main" id="{6CE588ED-97D0-E5F4-7758-EFE1351C6E32}"/>
              </a:ext>
            </a:extLst>
          </p:cNvPr>
          <p:cNvSpPr/>
          <p:nvPr/>
        </p:nvSpPr>
        <p:spPr>
          <a:xfrm>
            <a:off x="8425541" y="2845942"/>
            <a:ext cx="754602" cy="343515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4" name="Rectangle 503">
            <a:extLst>
              <a:ext uri="{FF2B5EF4-FFF2-40B4-BE49-F238E27FC236}">
                <a16:creationId xmlns:a16="http://schemas.microsoft.com/office/drawing/2014/main" id="{8D355767-9238-EB1B-9F8F-E8B3186C6D64}"/>
              </a:ext>
            </a:extLst>
          </p:cNvPr>
          <p:cNvSpPr/>
          <p:nvPr/>
        </p:nvSpPr>
        <p:spPr>
          <a:xfrm>
            <a:off x="8408547" y="4064717"/>
            <a:ext cx="788590" cy="343515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6" name="Rectangle 505">
            <a:extLst>
              <a:ext uri="{FF2B5EF4-FFF2-40B4-BE49-F238E27FC236}">
                <a16:creationId xmlns:a16="http://schemas.microsoft.com/office/drawing/2014/main" id="{31258368-1CAA-0540-7E36-1339F5AB723C}"/>
              </a:ext>
            </a:extLst>
          </p:cNvPr>
          <p:cNvSpPr/>
          <p:nvPr/>
        </p:nvSpPr>
        <p:spPr>
          <a:xfrm>
            <a:off x="8408547" y="5288658"/>
            <a:ext cx="788590" cy="343515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0" name="Rectangle 509">
            <a:extLst>
              <a:ext uri="{FF2B5EF4-FFF2-40B4-BE49-F238E27FC236}">
                <a16:creationId xmlns:a16="http://schemas.microsoft.com/office/drawing/2014/main" id="{E065826D-9517-5C3E-3D9F-75669490F751}"/>
              </a:ext>
            </a:extLst>
          </p:cNvPr>
          <p:cNvSpPr/>
          <p:nvPr/>
        </p:nvSpPr>
        <p:spPr>
          <a:xfrm>
            <a:off x="8398907" y="6507433"/>
            <a:ext cx="788590" cy="343515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32E7829B-E874-BC92-64EE-DE04CA7830B8}"/>
              </a:ext>
            </a:extLst>
          </p:cNvPr>
          <p:cNvSpPr/>
          <p:nvPr/>
        </p:nvSpPr>
        <p:spPr>
          <a:xfrm>
            <a:off x="3047" y="1435118"/>
            <a:ext cx="763481" cy="174874"/>
          </a:xfrm>
          <a:prstGeom prst="rect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E86BA759-115B-3C1D-C657-A793889FC33E}"/>
              </a:ext>
            </a:extLst>
          </p:cNvPr>
          <p:cNvSpPr/>
          <p:nvPr/>
        </p:nvSpPr>
        <p:spPr>
          <a:xfrm>
            <a:off x="2295507" y="3017699"/>
            <a:ext cx="763481" cy="174874"/>
          </a:xfrm>
          <a:prstGeom prst="rect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B4BDD354-2224-4548-3EF7-7E1A7ABF1B36}"/>
              </a:ext>
            </a:extLst>
          </p:cNvPr>
          <p:cNvSpPr/>
          <p:nvPr/>
        </p:nvSpPr>
        <p:spPr>
          <a:xfrm>
            <a:off x="3067104" y="1440058"/>
            <a:ext cx="763481" cy="174874"/>
          </a:xfrm>
          <a:prstGeom prst="rect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6030D17F-B4AE-2966-8D09-A2DD22FB5773}"/>
              </a:ext>
            </a:extLst>
          </p:cNvPr>
          <p:cNvSpPr/>
          <p:nvPr/>
        </p:nvSpPr>
        <p:spPr>
          <a:xfrm>
            <a:off x="3067866" y="2658440"/>
            <a:ext cx="763481" cy="174874"/>
          </a:xfrm>
          <a:prstGeom prst="rect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E8778004-B260-54E1-147A-6B81CDBEF26A}"/>
              </a:ext>
            </a:extLst>
          </p:cNvPr>
          <p:cNvSpPr/>
          <p:nvPr/>
        </p:nvSpPr>
        <p:spPr>
          <a:xfrm>
            <a:off x="3069888" y="4408232"/>
            <a:ext cx="763481" cy="174874"/>
          </a:xfrm>
          <a:prstGeom prst="rect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C20894CB-D86A-2D4E-E6B0-9D44B2BD2E97}"/>
              </a:ext>
            </a:extLst>
          </p:cNvPr>
          <p:cNvSpPr/>
          <p:nvPr/>
        </p:nvSpPr>
        <p:spPr>
          <a:xfrm>
            <a:off x="3071673" y="6342123"/>
            <a:ext cx="763481" cy="174874"/>
          </a:xfrm>
          <a:prstGeom prst="rect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6D4FD61F-3A62-AB0F-1EED-CBC60168286B}"/>
              </a:ext>
            </a:extLst>
          </p:cNvPr>
          <p:cNvSpPr/>
          <p:nvPr/>
        </p:nvSpPr>
        <p:spPr>
          <a:xfrm>
            <a:off x="4609034" y="3714908"/>
            <a:ext cx="763481" cy="174874"/>
          </a:xfrm>
          <a:prstGeom prst="rect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8BD66D29-469B-28AC-0DAD-A1EF2A277234}"/>
              </a:ext>
            </a:extLst>
          </p:cNvPr>
          <p:cNvSpPr/>
          <p:nvPr/>
        </p:nvSpPr>
        <p:spPr>
          <a:xfrm>
            <a:off x="5375292" y="3884405"/>
            <a:ext cx="763481" cy="174874"/>
          </a:xfrm>
          <a:prstGeom prst="rect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7E888816-AEDD-FDB2-2120-1E6B32762591}"/>
              </a:ext>
            </a:extLst>
          </p:cNvPr>
          <p:cNvSpPr/>
          <p:nvPr/>
        </p:nvSpPr>
        <p:spPr>
          <a:xfrm>
            <a:off x="7644304" y="1434947"/>
            <a:ext cx="763481" cy="174874"/>
          </a:xfrm>
          <a:prstGeom prst="rect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F9FEF6BC-E7CB-7B96-5415-2BE4366A2E9E}"/>
              </a:ext>
            </a:extLst>
          </p:cNvPr>
          <p:cNvSpPr/>
          <p:nvPr/>
        </p:nvSpPr>
        <p:spPr>
          <a:xfrm>
            <a:off x="7645196" y="3185450"/>
            <a:ext cx="763481" cy="174874"/>
          </a:xfrm>
          <a:prstGeom prst="rect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29FEB727-84BC-0488-8E07-A054D85A8C7F}"/>
              </a:ext>
            </a:extLst>
          </p:cNvPr>
          <p:cNvSpPr/>
          <p:nvPr/>
        </p:nvSpPr>
        <p:spPr>
          <a:xfrm>
            <a:off x="8409878" y="5632173"/>
            <a:ext cx="794482" cy="189570"/>
          </a:xfrm>
          <a:prstGeom prst="rect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49" name="Groupe 148">
            <a:extLst>
              <a:ext uri="{FF2B5EF4-FFF2-40B4-BE49-F238E27FC236}">
                <a16:creationId xmlns:a16="http://schemas.microsoft.com/office/drawing/2014/main" id="{FCBF7801-A658-954D-1E64-26E3F7F2DFEB}"/>
              </a:ext>
            </a:extLst>
          </p:cNvPr>
          <p:cNvGrpSpPr/>
          <p:nvPr/>
        </p:nvGrpSpPr>
        <p:grpSpPr>
          <a:xfrm>
            <a:off x="449956" y="1558613"/>
            <a:ext cx="460550" cy="246221"/>
            <a:chOff x="-676939" y="1762971"/>
            <a:chExt cx="460550" cy="246221"/>
          </a:xfrm>
        </p:grpSpPr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8325FE37-7015-EA5F-083F-2613CD6E210C}"/>
                </a:ext>
              </a:extLst>
            </p:cNvPr>
            <p:cNvSpPr/>
            <p:nvPr/>
          </p:nvSpPr>
          <p:spPr>
            <a:xfrm>
              <a:off x="-539004" y="1813985"/>
              <a:ext cx="174248" cy="15535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1" name="ZoneTexte 150">
              <a:extLst>
                <a:ext uri="{FF2B5EF4-FFF2-40B4-BE49-F238E27FC236}">
                  <a16:creationId xmlns:a16="http://schemas.microsoft.com/office/drawing/2014/main" id="{F41B2219-3B12-87B5-4836-5C0762038519}"/>
                </a:ext>
              </a:extLst>
            </p:cNvPr>
            <p:cNvSpPr txBox="1"/>
            <p:nvPr/>
          </p:nvSpPr>
          <p:spPr>
            <a:xfrm>
              <a:off x="-676939" y="1762971"/>
              <a:ext cx="4605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01</a:t>
              </a:r>
            </a:p>
          </p:txBody>
        </p:sp>
      </p:grpSp>
      <p:grpSp>
        <p:nvGrpSpPr>
          <p:cNvPr id="172" name="Groupe 171">
            <a:extLst>
              <a:ext uri="{FF2B5EF4-FFF2-40B4-BE49-F238E27FC236}">
                <a16:creationId xmlns:a16="http://schemas.microsoft.com/office/drawing/2014/main" id="{840E470B-88EA-84E1-DD95-11327CAFD787}"/>
              </a:ext>
            </a:extLst>
          </p:cNvPr>
          <p:cNvGrpSpPr/>
          <p:nvPr/>
        </p:nvGrpSpPr>
        <p:grpSpPr>
          <a:xfrm>
            <a:off x="460987" y="6463594"/>
            <a:ext cx="460550" cy="246221"/>
            <a:chOff x="-676939" y="1762971"/>
            <a:chExt cx="460550" cy="246221"/>
          </a:xfrm>
        </p:grpSpPr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F7E53295-0102-F659-BFE8-2C6F1961BB55}"/>
                </a:ext>
              </a:extLst>
            </p:cNvPr>
            <p:cNvSpPr/>
            <p:nvPr/>
          </p:nvSpPr>
          <p:spPr>
            <a:xfrm>
              <a:off x="-539004" y="1813985"/>
              <a:ext cx="174248" cy="15535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2" name="ZoneTexte 511">
              <a:extLst>
                <a:ext uri="{FF2B5EF4-FFF2-40B4-BE49-F238E27FC236}">
                  <a16:creationId xmlns:a16="http://schemas.microsoft.com/office/drawing/2014/main" id="{40EF2E38-AD49-AB48-3030-49DB9664D350}"/>
                </a:ext>
              </a:extLst>
            </p:cNvPr>
            <p:cNvSpPr txBox="1"/>
            <p:nvPr/>
          </p:nvSpPr>
          <p:spPr>
            <a:xfrm>
              <a:off x="-676939" y="1762971"/>
              <a:ext cx="4605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05</a:t>
              </a:r>
            </a:p>
          </p:txBody>
        </p:sp>
      </p:grpSp>
      <p:grpSp>
        <p:nvGrpSpPr>
          <p:cNvPr id="519" name="Groupe 518">
            <a:extLst>
              <a:ext uri="{FF2B5EF4-FFF2-40B4-BE49-F238E27FC236}">
                <a16:creationId xmlns:a16="http://schemas.microsoft.com/office/drawing/2014/main" id="{DAC69FEE-3DF1-D8E7-CDF4-F3DC201A4E34}"/>
              </a:ext>
            </a:extLst>
          </p:cNvPr>
          <p:cNvGrpSpPr/>
          <p:nvPr/>
        </p:nvGrpSpPr>
        <p:grpSpPr>
          <a:xfrm>
            <a:off x="1232697" y="4711727"/>
            <a:ext cx="460550" cy="246221"/>
            <a:chOff x="-676939" y="1762971"/>
            <a:chExt cx="460550" cy="246221"/>
          </a:xfrm>
        </p:grpSpPr>
        <p:sp>
          <p:nvSpPr>
            <p:cNvPr id="520" name="Rectangle 519">
              <a:extLst>
                <a:ext uri="{FF2B5EF4-FFF2-40B4-BE49-F238E27FC236}">
                  <a16:creationId xmlns:a16="http://schemas.microsoft.com/office/drawing/2014/main" id="{36DB52F5-00B9-9BF7-ED4F-765B9F6CA257}"/>
                </a:ext>
              </a:extLst>
            </p:cNvPr>
            <p:cNvSpPr/>
            <p:nvPr/>
          </p:nvSpPr>
          <p:spPr>
            <a:xfrm>
              <a:off x="-539004" y="1813985"/>
              <a:ext cx="174248" cy="15535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1" name="ZoneTexte 520">
              <a:extLst>
                <a:ext uri="{FF2B5EF4-FFF2-40B4-BE49-F238E27FC236}">
                  <a16:creationId xmlns:a16="http://schemas.microsoft.com/office/drawing/2014/main" id="{EDB89143-410D-1578-6D99-1CA9D67A22E1}"/>
                </a:ext>
              </a:extLst>
            </p:cNvPr>
            <p:cNvSpPr txBox="1"/>
            <p:nvPr/>
          </p:nvSpPr>
          <p:spPr>
            <a:xfrm>
              <a:off x="-676939" y="1762971"/>
              <a:ext cx="4605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08</a:t>
              </a:r>
            </a:p>
          </p:txBody>
        </p:sp>
      </p:grpSp>
      <p:grpSp>
        <p:nvGrpSpPr>
          <p:cNvPr id="522" name="Groupe 521">
            <a:extLst>
              <a:ext uri="{FF2B5EF4-FFF2-40B4-BE49-F238E27FC236}">
                <a16:creationId xmlns:a16="http://schemas.microsoft.com/office/drawing/2014/main" id="{51120904-3D55-8A6C-E21D-4CF721F48BCA}"/>
              </a:ext>
            </a:extLst>
          </p:cNvPr>
          <p:cNvGrpSpPr/>
          <p:nvPr/>
        </p:nvGrpSpPr>
        <p:grpSpPr>
          <a:xfrm>
            <a:off x="1227481" y="5944151"/>
            <a:ext cx="460550" cy="246221"/>
            <a:chOff x="-676939" y="1762971"/>
            <a:chExt cx="460550" cy="246221"/>
          </a:xfrm>
        </p:grpSpPr>
        <p:sp>
          <p:nvSpPr>
            <p:cNvPr id="523" name="Rectangle 522">
              <a:extLst>
                <a:ext uri="{FF2B5EF4-FFF2-40B4-BE49-F238E27FC236}">
                  <a16:creationId xmlns:a16="http://schemas.microsoft.com/office/drawing/2014/main" id="{C00E3FD3-9979-146A-6125-881950560163}"/>
                </a:ext>
              </a:extLst>
            </p:cNvPr>
            <p:cNvSpPr/>
            <p:nvPr/>
          </p:nvSpPr>
          <p:spPr>
            <a:xfrm>
              <a:off x="-539004" y="1813985"/>
              <a:ext cx="174248" cy="15535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4" name="ZoneTexte 523">
              <a:extLst>
                <a:ext uri="{FF2B5EF4-FFF2-40B4-BE49-F238E27FC236}">
                  <a16:creationId xmlns:a16="http://schemas.microsoft.com/office/drawing/2014/main" id="{75C0BE15-F09B-5F3C-24F4-6D37DC0DA6AE}"/>
                </a:ext>
              </a:extLst>
            </p:cNvPr>
            <p:cNvSpPr txBox="1"/>
            <p:nvPr/>
          </p:nvSpPr>
          <p:spPr>
            <a:xfrm>
              <a:off x="-676939" y="1762971"/>
              <a:ext cx="4605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09</a:t>
              </a:r>
            </a:p>
          </p:txBody>
        </p:sp>
      </p:grpSp>
      <p:grpSp>
        <p:nvGrpSpPr>
          <p:cNvPr id="525" name="Groupe 524">
            <a:extLst>
              <a:ext uri="{FF2B5EF4-FFF2-40B4-BE49-F238E27FC236}">
                <a16:creationId xmlns:a16="http://schemas.microsoft.com/office/drawing/2014/main" id="{10565C5C-5171-222B-D891-3A7CB97AE561}"/>
              </a:ext>
            </a:extLst>
          </p:cNvPr>
          <p:cNvGrpSpPr/>
          <p:nvPr/>
        </p:nvGrpSpPr>
        <p:grpSpPr>
          <a:xfrm>
            <a:off x="1984374" y="2260618"/>
            <a:ext cx="460550" cy="246221"/>
            <a:chOff x="-676939" y="1762971"/>
            <a:chExt cx="460550" cy="246221"/>
          </a:xfrm>
        </p:grpSpPr>
        <p:sp>
          <p:nvSpPr>
            <p:cNvPr id="526" name="Rectangle 525">
              <a:extLst>
                <a:ext uri="{FF2B5EF4-FFF2-40B4-BE49-F238E27FC236}">
                  <a16:creationId xmlns:a16="http://schemas.microsoft.com/office/drawing/2014/main" id="{1C978F9E-A8A1-E09A-9A8E-662BED6FE253}"/>
                </a:ext>
              </a:extLst>
            </p:cNvPr>
            <p:cNvSpPr/>
            <p:nvPr/>
          </p:nvSpPr>
          <p:spPr>
            <a:xfrm>
              <a:off x="-539004" y="1813985"/>
              <a:ext cx="174248" cy="15535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7" name="ZoneTexte 526">
              <a:extLst>
                <a:ext uri="{FF2B5EF4-FFF2-40B4-BE49-F238E27FC236}">
                  <a16:creationId xmlns:a16="http://schemas.microsoft.com/office/drawing/2014/main" id="{99BB8F71-EDAD-A5DB-DA66-85EDE70C036C}"/>
                </a:ext>
              </a:extLst>
            </p:cNvPr>
            <p:cNvSpPr txBox="1"/>
            <p:nvPr/>
          </p:nvSpPr>
          <p:spPr>
            <a:xfrm>
              <a:off x="-676939" y="1762971"/>
              <a:ext cx="4605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10</a:t>
              </a:r>
            </a:p>
          </p:txBody>
        </p:sp>
      </p:grpSp>
      <p:grpSp>
        <p:nvGrpSpPr>
          <p:cNvPr id="531" name="Groupe 530">
            <a:extLst>
              <a:ext uri="{FF2B5EF4-FFF2-40B4-BE49-F238E27FC236}">
                <a16:creationId xmlns:a16="http://schemas.microsoft.com/office/drawing/2014/main" id="{029B8061-DAC8-2E6D-1005-090BDDB95E29}"/>
              </a:ext>
            </a:extLst>
          </p:cNvPr>
          <p:cNvGrpSpPr/>
          <p:nvPr/>
        </p:nvGrpSpPr>
        <p:grpSpPr>
          <a:xfrm>
            <a:off x="1992491" y="4711726"/>
            <a:ext cx="460550" cy="246221"/>
            <a:chOff x="-676939" y="1762971"/>
            <a:chExt cx="460550" cy="246221"/>
          </a:xfrm>
        </p:grpSpPr>
        <p:sp>
          <p:nvSpPr>
            <p:cNvPr id="532" name="Rectangle 531">
              <a:extLst>
                <a:ext uri="{FF2B5EF4-FFF2-40B4-BE49-F238E27FC236}">
                  <a16:creationId xmlns:a16="http://schemas.microsoft.com/office/drawing/2014/main" id="{88BFE6F8-BF9A-7D3B-D2C9-225221D89D44}"/>
                </a:ext>
              </a:extLst>
            </p:cNvPr>
            <p:cNvSpPr/>
            <p:nvPr/>
          </p:nvSpPr>
          <p:spPr>
            <a:xfrm>
              <a:off x="-539004" y="1813985"/>
              <a:ext cx="174248" cy="15535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3" name="ZoneTexte 532">
              <a:extLst>
                <a:ext uri="{FF2B5EF4-FFF2-40B4-BE49-F238E27FC236}">
                  <a16:creationId xmlns:a16="http://schemas.microsoft.com/office/drawing/2014/main" id="{C511DB98-7172-5558-4485-A6802FAA1064}"/>
                </a:ext>
              </a:extLst>
            </p:cNvPr>
            <p:cNvSpPr txBox="1"/>
            <p:nvPr/>
          </p:nvSpPr>
          <p:spPr>
            <a:xfrm>
              <a:off x="-676939" y="1762971"/>
              <a:ext cx="4605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12</a:t>
              </a:r>
            </a:p>
          </p:txBody>
        </p:sp>
      </p:grpSp>
      <p:grpSp>
        <p:nvGrpSpPr>
          <p:cNvPr id="534" name="Groupe 533">
            <a:extLst>
              <a:ext uri="{FF2B5EF4-FFF2-40B4-BE49-F238E27FC236}">
                <a16:creationId xmlns:a16="http://schemas.microsoft.com/office/drawing/2014/main" id="{A877825A-E0F8-0ED8-47F9-D9F59ACA3F5F}"/>
              </a:ext>
            </a:extLst>
          </p:cNvPr>
          <p:cNvGrpSpPr/>
          <p:nvPr/>
        </p:nvGrpSpPr>
        <p:grpSpPr>
          <a:xfrm>
            <a:off x="2002755" y="5939124"/>
            <a:ext cx="460550" cy="246221"/>
            <a:chOff x="-676939" y="1762971"/>
            <a:chExt cx="460550" cy="246221"/>
          </a:xfrm>
        </p:grpSpPr>
        <p:sp>
          <p:nvSpPr>
            <p:cNvPr id="535" name="Rectangle 534">
              <a:extLst>
                <a:ext uri="{FF2B5EF4-FFF2-40B4-BE49-F238E27FC236}">
                  <a16:creationId xmlns:a16="http://schemas.microsoft.com/office/drawing/2014/main" id="{0F3CC741-D5A7-16B2-3C6E-3C7202EC6BA2}"/>
                </a:ext>
              </a:extLst>
            </p:cNvPr>
            <p:cNvSpPr/>
            <p:nvPr/>
          </p:nvSpPr>
          <p:spPr>
            <a:xfrm>
              <a:off x="-539004" y="1813985"/>
              <a:ext cx="174248" cy="15535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6" name="ZoneTexte 535">
              <a:extLst>
                <a:ext uri="{FF2B5EF4-FFF2-40B4-BE49-F238E27FC236}">
                  <a16:creationId xmlns:a16="http://schemas.microsoft.com/office/drawing/2014/main" id="{27BDCE19-5774-3974-B6AC-205FE5B6D6C9}"/>
                </a:ext>
              </a:extLst>
            </p:cNvPr>
            <p:cNvSpPr txBox="1"/>
            <p:nvPr/>
          </p:nvSpPr>
          <p:spPr>
            <a:xfrm>
              <a:off x="-676939" y="1762971"/>
              <a:ext cx="4605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13</a:t>
              </a:r>
            </a:p>
          </p:txBody>
        </p:sp>
      </p:grpSp>
      <p:grpSp>
        <p:nvGrpSpPr>
          <p:cNvPr id="537" name="Groupe 536">
            <a:extLst>
              <a:ext uri="{FF2B5EF4-FFF2-40B4-BE49-F238E27FC236}">
                <a16:creationId xmlns:a16="http://schemas.microsoft.com/office/drawing/2014/main" id="{25374A8D-D4DD-9A31-CB97-236CCF1D11FB}"/>
              </a:ext>
            </a:extLst>
          </p:cNvPr>
          <p:cNvGrpSpPr/>
          <p:nvPr/>
        </p:nvGrpSpPr>
        <p:grpSpPr>
          <a:xfrm>
            <a:off x="2762052" y="1730320"/>
            <a:ext cx="460550" cy="246221"/>
            <a:chOff x="-676939" y="1762971"/>
            <a:chExt cx="460550" cy="246221"/>
          </a:xfrm>
        </p:grpSpPr>
        <p:sp>
          <p:nvSpPr>
            <p:cNvPr id="538" name="Rectangle 537">
              <a:extLst>
                <a:ext uri="{FF2B5EF4-FFF2-40B4-BE49-F238E27FC236}">
                  <a16:creationId xmlns:a16="http://schemas.microsoft.com/office/drawing/2014/main" id="{42DA5092-3054-4BC0-35F0-5230CC247443}"/>
                </a:ext>
              </a:extLst>
            </p:cNvPr>
            <p:cNvSpPr/>
            <p:nvPr/>
          </p:nvSpPr>
          <p:spPr>
            <a:xfrm>
              <a:off x="-539004" y="1813985"/>
              <a:ext cx="174248" cy="15535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9" name="ZoneTexte 538">
              <a:extLst>
                <a:ext uri="{FF2B5EF4-FFF2-40B4-BE49-F238E27FC236}">
                  <a16:creationId xmlns:a16="http://schemas.microsoft.com/office/drawing/2014/main" id="{09962E4D-816E-9AF0-69CD-37090CEEA815}"/>
                </a:ext>
              </a:extLst>
            </p:cNvPr>
            <p:cNvSpPr txBox="1"/>
            <p:nvPr/>
          </p:nvSpPr>
          <p:spPr>
            <a:xfrm>
              <a:off x="-676939" y="1762971"/>
              <a:ext cx="4605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14</a:t>
              </a:r>
            </a:p>
          </p:txBody>
        </p:sp>
      </p:grpSp>
      <p:grpSp>
        <p:nvGrpSpPr>
          <p:cNvPr id="540" name="Groupe 539">
            <a:extLst>
              <a:ext uri="{FF2B5EF4-FFF2-40B4-BE49-F238E27FC236}">
                <a16:creationId xmlns:a16="http://schemas.microsoft.com/office/drawing/2014/main" id="{6E7A8579-2ECB-20C3-076F-B9ED68DF0EDE}"/>
              </a:ext>
            </a:extLst>
          </p:cNvPr>
          <p:cNvGrpSpPr/>
          <p:nvPr/>
        </p:nvGrpSpPr>
        <p:grpSpPr>
          <a:xfrm>
            <a:off x="2750327" y="2954300"/>
            <a:ext cx="460550" cy="246221"/>
            <a:chOff x="-676939" y="1762971"/>
            <a:chExt cx="460550" cy="246221"/>
          </a:xfrm>
        </p:grpSpPr>
        <p:sp>
          <p:nvSpPr>
            <p:cNvPr id="541" name="Rectangle 540">
              <a:extLst>
                <a:ext uri="{FF2B5EF4-FFF2-40B4-BE49-F238E27FC236}">
                  <a16:creationId xmlns:a16="http://schemas.microsoft.com/office/drawing/2014/main" id="{F3E030A3-DE48-69CB-20F2-C1C5A0577C9C}"/>
                </a:ext>
              </a:extLst>
            </p:cNvPr>
            <p:cNvSpPr/>
            <p:nvPr/>
          </p:nvSpPr>
          <p:spPr>
            <a:xfrm>
              <a:off x="-539004" y="1813985"/>
              <a:ext cx="174248" cy="15535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2" name="ZoneTexte 541">
              <a:extLst>
                <a:ext uri="{FF2B5EF4-FFF2-40B4-BE49-F238E27FC236}">
                  <a16:creationId xmlns:a16="http://schemas.microsoft.com/office/drawing/2014/main" id="{8EFB78E2-50A1-DE4D-379D-74F64DA051BA}"/>
                </a:ext>
              </a:extLst>
            </p:cNvPr>
            <p:cNvSpPr txBox="1"/>
            <p:nvPr/>
          </p:nvSpPr>
          <p:spPr>
            <a:xfrm>
              <a:off x="-676939" y="1762971"/>
              <a:ext cx="4605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15</a:t>
              </a:r>
            </a:p>
          </p:txBody>
        </p:sp>
      </p:grpSp>
      <p:grpSp>
        <p:nvGrpSpPr>
          <p:cNvPr id="549" name="Groupe 548">
            <a:extLst>
              <a:ext uri="{FF2B5EF4-FFF2-40B4-BE49-F238E27FC236}">
                <a16:creationId xmlns:a16="http://schemas.microsoft.com/office/drawing/2014/main" id="{FE35F8C5-D16E-F655-6EE6-3DD346B65A80}"/>
              </a:ext>
            </a:extLst>
          </p:cNvPr>
          <p:cNvGrpSpPr/>
          <p:nvPr/>
        </p:nvGrpSpPr>
        <p:grpSpPr>
          <a:xfrm>
            <a:off x="3518899" y="1378493"/>
            <a:ext cx="460550" cy="246221"/>
            <a:chOff x="-676939" y="1762971"/>
            <a:chExt cx="460550" cy="246221"/>
          </a:xfrm>
        </p:grpSpPr>
        <p:sp>
          <p:nvSpPr>
            <p:cNvPr id="550" name="Rectangle 549">
              <a:extLst>
                <a:ext uri="{FF2B5EF4-FFF2-40B4-BE49-F238E27FC236}">
                  <a16:creationId xmlns:a16="http://schemas.microsoft.com/office/drawing/2014/main" id="{C11858E3-C500-EE20-400C-43C92AF1AD04}"/>
                </a:ext>
              </a:extLst>
            </p:cNvPr>
            <p:cNvSpPr/>
            <p:nvPr/>
          </p:nvSpPr>
          <p:spPr>
            <a:xfrm>
              <a:off x="-539004" y="1813985"/>
              <a:ext cx="174248" cy="15535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1" name="ZoneTexte 550">
              <a:extLst>
                <a:ext uri="{FF2B5EF4-FFF2-40B4-BE49-F238E27FC236}">
                  <a16:creationId xmlns:a16="http://schemas.microsoft.com/office/drawing/2014/main" id="{4001BDF5-3490-D1C5-D045-7075DB35F9D3}"/>
                </a:ext>
              </a:extLst>
            </p:cNvPr>
            <p:cNvSpPr txBox="1"/>
            <p:nvPr/>
          </p:nvSpPr>
          <p:spPr>
            <a:xfrm>
              <a:off x="-676939" y="1762971"/>
              <a:ext cx="4605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18</a:t>
              </a:r>
            </a:p>
          </p:txBody>
        </p:sp>
      </p:grpSp>
      <p:grpSp>
        <p:nvGrpSpPr>
          <p:cNvPr id="552" name="Groupe 551">
            <a:extLst>
              <a:ext uri="{FF2B5EF4-FFF2-40B4-BE49-F238E27FC236}">
                <a16:creationId xmlns:a16="http://schemas.microsoft.com/office/drawing/2014/main" id="{3200E7BE-19C7-59F9-E2EE-558C60FC399B}"/>
              </a:ext>
            </a:extLst>
          </p:cNvPr>
          <p:cNvGrpSpPr/>
          <p:nvPr/>
        </p:nvGrpSpPr>
        <p:grpSpPr>
          <a:xfrm>
            <a:off x="3532413" y="2599487"/>
            <a:ext cx="460550" cy="246221"/>
            <a:chOff x="-676939" y="1762971"/>
            <a:chExt cx="460550" cy="246221"/>
          </a:xfrm>
        </p:grpSpPr>
        <p:sp>
          <p:nvSpPr>
            <p:cNvPr id="553" name="Rectangle 552">
              <a:extLst>
                <a:ext uri="{FF2B5EF4-FFF2-40B4-BE49-F238E27FC236}">
                  <a16:creationId xmlns:a16="http://schemas.microsoft.com/office/drawing/2014/main" id="{53198E75-44F2-2E8B-8FFB-24FC614F70AB}"/>
                </a:ext>
              </a:extLst>
            </p:cNvPr>
            <p:cNvSpPr/>
            <p:nvPr/>
          </p:nvSpPr>
          <p:spPr>
            <a:xfrm>
              <a:off x="-539004" y="1813985"/>
              <a:ext cx="174248" cy="15535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4" name="ZoneTexte 553">
              <a:extLst>
                <a:ext uri="{FF2B5EF4-FFF2-40B4-BE49-F238E27FC236}">
                  <a16:creationId xmlns:a16="http://schemas.microsoft.com/office/drawing/2014/main" id="{DF8A59E9-32D2-7438-897C-35C77C9C73D9}"/>
                </a:ext>
              </a:extLst>
            </p:cNvPr>
            <p:cNvSpPr txBox="1"/>
            <p:nvPr/>
          </p:nvSpPr>
          <p:spPr>
            <a:xfrm>
              <a:off x="-676939" y="1762971"/>
              <a:ext cx="4605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19</a:t>
              </a:r>
            </a:p>
          </p:txBody>
        </p:sp>
      </p:grpSp>
      <p:grpSp>
        <p:nvGrpSpPr>
          <p:cNvPr id="555" name="Groupe 554">
            <a:extLst>
              <a:ext uri="{FF2B5EF4-FFF2-40B4-BE49-F238E27FC236}">
                <a16:creationId xmlns:a16="http://schemas.microsoft.com/office/drawing/2014/main" id="{183BDBC1-E797-17D1-7A48-E88785204B27}"/>
              </a:ext>
            </a:extLst>
          </p:cNvPr>
          <p:cNvGrpSpPr/>
          <p:nvPr/>
        </p:nvGrpSpPr>
        <p:grpSpPr>
          <a:xfrm>
            <a:off x="3517687" y="3837171"/>
            <a:ext cx="460550" cy="246221"/>
            <a:chOff x="-676939" y="1762971"/>
            <a:chExt cx="460550" cy="246221"/>
          </a:xfrm>
        </p:grpSpPr>
        <p:sp>
          <p:nvSpPr>
            <p:cNvPr id="556" name="Rectangle 555">
              <a:extLst>
                <a:ext uri="{FF2B5EF4-FFF2-40B4-BE49-F238E27FC236}">
                  <a16:creationId xmlns:a16="http://schemas.microsoft.com/office/drawing/2014/main" id="{EDE66797-9C93-C223-E404-755A470BD757}"/>
                </a:ext>
              </a:extLst>
            </p:cNvPr>
            <p:cNvSpPr/>
            <p:nvPr/>
          </p:nvSpPr>
          <p:spPr>
            <a:xfrm>
              <a:off x="-539004" y="1813985"/>
              <a:ext cx="174248" cy="15535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7" name="ZoneTexte 556">
              <a:extLst>
                <a:ext uri="{FF2B5EF4-FFF2-40B4-BE49-F238E27FC236}">
                  <a16:creationId xmlns:a16="http://schemas.microsoft.com/office/drawing/2014/main" id="{8370DB66-F2E5-DD3A-FA90-EB4E1773A259}"/>
                </a:ext>
              </a:extLst>
            </p:cNvPr>
            <p:cNvSpPr txBox="1"/>
            <p:nvPr/>
          </p:nvSpPr>
          <p:spPr>
            <a:xfrm>
              <a:off x="-676939" y="1762971"/>
              <a:ext cx="4605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20</a:t>
              </a:r>
            </a:p>
          </p:txBody>
        </p:sp>
      </p:grpSp>
      <p:grpSp>
        <p:nvGrpSpPr>
          <p:cNvPr id="563" name="Groupe 562">
            <a:extLst>
              <a:ext uri="{FF2B5EF4-FFF2-40B4-BE49-F238E27FC236}">
                <a16:creationId xmlns:a16="http://schemas.microsoft.com/office/drawing/2014/main" id="{A75DF523-F393-4157-CA8E-419830F9539C}"/>
              </a:ext>
            </a:extLst>
          </p:cNvPr>
          <p:cNvGrpSpPr/>
          <p:nvPr/>
        </p:nvGrpSpPr>
        <p:grpSpPr>
          <a:xfrm>
            <a:off x="3522708" y="6274522"/>
            <a:ext cx="460550" cy="246221"/>
            <a:chOff x="-676939" y="1762971"/>
            <a:chExt cx="460550" cy="246221"/>
          </a:xfrm>
        </p:grpSpPr>
        <p:sp>
          <p:nvSpPr>
            <p:cNvPr id="564" name="Rectangle 563">
              <a:extLst>
                <a:ext uri="{FF2B5EF4-FFF2-40B4-BE49-F238E27FC236}">
                  <a16:creationId xmlns:a16="http://schemas.microsoft.com/office/drawing/2014/main" id="{20FD3BE8-565C-831E-1C28-55C2E6918C19}"/>
                </a:ext>
              </a:extLst>
            </p:cNvPr>
            <p:cNvSpPr/>
            <p:nvPr/>
          </p:nvSpPr>
          <p:spPr>
            <a:xfrm>
              <a:off x="-539004" y="1813985"/>
              <a:ext cx="174248" cy="15535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5" name="ZoneTexte 564">
              <a:extLst>
                <a:ext uri="{FF2B5EF4-FFF2-40B4-BE49-F238E27FC236}">
                  <a16:creationId xmlns:a16="http://schemas.microsoft.com/office/drawing/2014/main" id="{83ECF913-4B51-71BF-BCF9-90E5936DBBC0}"/>
                </a:ext>
              </a:extLst>
            </p:cNvPr>
            <p:cNvSpPr txBox="1"/>
            <p:nvPr/>
          </p:nvSpPr>
          <p:spPr>
            <a:xfrm>
              <a:off x="-676939" y="1762971"/>
              <a:ext cx="4605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22</a:t>
              </a:r>
            </a:p>
          </p:txBody>
        </p:sp>
      </p:grpSp>
      <p:grpSp>
        <p:nvGrpSpPr>
          <p:cNvPr id="569" name="Groupe 568">
            <a:extLst>
              <a:ext uri="{FF2B5EF4-FFF2-40B4-BE49-F238E27FC236}">
                <a16:creationId xmlns:a16="http://schemas.microsoft.com/office/drawing/2014/main" id="{11A622A6-78C6-D86B-F737-DBDBC834E07B}"/>
              </a:ext>
            </a:extLst>
          </p:cNvPr>
          <p:cNvGrpSpPr/>
          <p:nvPr/>
        </p:nvGrpSpPr>
        <p:grpSpPr>
          <a:xfrm>
            <a:off x="4288340" y="3303358"/>
            <a:ext cx="460550" cy="246221"/>
            <a:chOff x="-676939" y="1762971"/>
            <a:chExt cx="460550" cy="246221"/>
          </a:xfrm>
        </p:grpSpPr>
        <p:sp>
          <p:nvSpPr>
            <p:cNvPr id="570" name="Rectangle 569">
              <a:extLst>
                <a:ext uri="{FF2B5EF4-FFF2-40B4-BE49-F238E27FC236}">
                  <a16:creationId xmlns:a16="http://schemas.microsoft.com/office/drawing/2014/main" id="{D4090A7C-29FA-EBBE-93CF-A002EC0895AC}"/>
                </a:ext>
              </a:extLst>
            </p:cNvPr>
            <p:cNvSpPr/>
            <p:nvPr/>
          </p:nvSpPr>
          <p:spPr>
            <a:xfrm>
              <a:off x="-539004" y="1813985"/>
              <a:ext cx="174248" cy="15535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1" name="ZoneTexte 570">
              <a:extLst>
                <a:ext uri="{FF2B5EF4-FFF2-40B4-BE49-F238E27FC236}">
                  <a16:creationId xmlns:a16="http://schemas.microsoft.com/office/drawing/2014/main" id="{17340040-027D-8C37-269D-E1B991CDED9A}"/>
                </a:ext>
              </a:extLst>
            </p:cNvPr>
            <p:cNvSpPr txBox="1"/>
            <p:nvPr/>
          </p:nvSpPr>
          <p:spPr>
            <a:xfrm>
              <a:off x="-676939" y="1762971"/>
              <a:ext cx="4605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24</a:t>
              </a:r>
            </a:p>
          </p:txBody>
        </p:sp>
      </p:grpSp>
      <p:grpSp>
        <p:nvGrpSpPr>
          <p:cNvPr id="575" name="Groupe 574">
            <a:extLst>
              <a:ext uri="{FF2B5EF4-FFF2-40B4-BE49-F238E27FC236}">
                <a16:creationId xmlns:a16="http://schemas.microsoft.com/office/drawing/2014/main" id="{7068409B-C56C-E52E-35BF-7DA0D669AAD4}"/>
              </a:ext>
            </a:extLst>
          </p:cNvPr>
          <p:cNvGrpSpPr/>
          <p:nvPr/>
        </p:nvGrpSpPr>
        <p:grpSpPr>
          <a:xfrm>
            <a:off x="4283124" y="5773801"/>
            <a:ext cx="460550" cy="246221"/>
            <a:chOff x="-676939" y="1762971"/>
            <a:chExt cx="460550" cy="246221"/>
          </a:xfrm>
        </p:grpSpPr>
        <p:sp>
          <p:nvSpPr>
            <p:cNvPr id="576" name="Rectangle 575">
              <a:extLst>
                <a:ext uri="{FF2B5EF4-FFF2-40B4-BE49-F238E27FC236}">
                  <a16:creationId xmlns:a16="http://schemas.microsoft.com/office/drawing/2014/main" id="{9AB689A2-6E94-F363-E73E-D4F651D90014}"/>
                </a:ext>
              </a:extLst>
            </p:cNvPr>
            <p:cNvSpPr/>
            <p:nvPr/>
          </p:nvSpPr>
          <p:spPr>
            <a:xfrm>
              <a:off x="-539004" y="1813985"/>
              <a:ext cx="174248" cy="15535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7" name="ZoneTexte 576">
              <a:extLst>
                <a:ext uri="{FF2B5EF4-FFF2-40B4-BE49-F238E27FC236}">
                  <a16:creationId xmlns:a16="http://schemas.microsoft.com/office/drawing/2014/main" id="{AF35B703-B884-819C-9D0B-ED63660FE63C}"/>
                </a:ext>
              </a:extLst>
            </p:cNvPr>
            <p:cNvSpPr txBox="1"/>
            <p:nvPr/>
          </p:nvSpPr>
          <p:spPr>
            <a:xfrm>
              <a:off x="-676939" y="1762971"/>
              <a:ext cx="4605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26</a:t>
              </a:r>
            </a:p>
          </p:txBody>
        </p:sp>
      </p:grpSp>
      <p:grpSp>
        <p:nvGrpSpPr>
          <p:cNvPr id="578" name="Groupe 577">
            <a:extLst>
              <a:ext uri="{FF2B5EF4-FFF2-40B4-BE49-F238E27FC236}">
                <a16:creationId xmlns:a16="http://schemas.microsoft.com/office/drawing/2014/main" id="{83E93BF6-BF94-B6F1-7F8D-284242B83D63}"/>
              </a:ext>
            </a:extLst>
          </p:cNvPr>
          <p:cNvGrpSpPr/>
          <p:nvPr/>
        </p:nvGrpSpPr>
        <p:grpSpPr>
          <a:xfrm>
            <a:off x="5057537" y="1735074"/>
            <a:ext cx="460550" cy="246221"/>
            <a:chOff x="-676939" y="1762971"/>
            <a:chExt cx="460550" cy="246221"/>
          </a:xfrm>
        </p:grpSpPr>
        <p:sp>
          <p:nvSpPr>
            <p:cNvPr id="579" name="Rectangle 578">
              <a:extLst>
                <a:ext uri="{FF2B5EF4-FFF2-40B4-BE49-F238E27FC236}">
                  <a16:creationId xmlns:a16="http://schemas.microsoft.com/office/drawing/2014/main" id="{34A9D5C5-AB7D-1A0C-674D-133FBCFE2C8D}"/>
                </a:ext>
              </a:extLst>
            </p:cNvPr>
            <p:cNvSpPr/>
            <p:nvPr/>
          </p:nvSpPr>
          <p:spPr>
            <a:xfrm>
              <a:off x="-539004" y="1813985"/>
              <a:ext cx="174248" cy="15535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0" name="ZoneTexte 579">
              <a:extLst>
                <a:ext uri="{FF2B5EF4-FFF2-40B4-BE49-F238E27FC236}">
                  <a16:creationId xmlns:a16="http://schemas.microsoft.com/office/drawing/2014/main" id="{2A6CDDD1-13FC-F7F8-982E-CDF5B8ED304D}"/>
                </a:ext>
              </a:extLst>
            </p:cNvPr>
            <p:cNvSpPr txBox="1"/>
            <p:nvPr/>
          </p:nvSpPr>
          <p:spPr>
            <a:xfrm>
              <a:off x="-676939" y="1762971"/>
              <a:ext cx="4605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27</a:t>
              </a:r>
            </a:p>
          </p:txBody>
        </p:sp>
      </p:grpSp>
      <p:grpSp>
        <p:nvGrpSpPr>
          <p:cNvPr id="590" name="Groupe 589">
            <a:extLst>
              <a:ext uri="{FF2B5EF4-FFF2-40B4-BE49-F238E27FC236}">
                <a16:creationId xmlns:a16="http://schemas.microsoft.com/office/drawing/2014/main" id="{F25BB9CB-E01C-7C4F-7572-17290E335B0F}"/>
              </a:ext>
            </a:extLst>
          </p:cNvPr>
          <p:cNvGrpSpPr/>
          <p:nvPr/>
        </p:nvGrpSpPr>
        <p:grpSpPr>
          <a:xfrm>
            <a:off x="5810545" y="1383182"/>
            <a:ext cx="460550" cy="246221"/>
            <a:chOff x="-676939" y="1762971"/>
            <a:chExt cx="460550" cy="246221"/>
          </a:xfrm>
        </p:grpSpPr>
        <p:sp>
          <p:nvSpPr>
            <p:cNvPr id="591" name="Rectangle 590">
              <a:extLst>
                <a:ext uri="{FF2B5EF4-FFF2-40B4-BE49-F238E27FC236}">
                  <a16:creationId xmlns:a16="http://schemas.microsoft.com/office/drawing/2014/main" id="{282B8CA3-882D-76BF-C38D-7EC33D860FE9}"/>
                </a:ext>
              </a:extLst>
            </p:cNvPr>
            <p:cNvSpPr/>
            <p:nvPr/>
          </p:nvSpPr>
          <p:spPr>
            <a:xfrm>
              <a:off x="-539004" y="1813985"/>
              <a:ext cx="174248" cy="15535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2" name="ZoneTexte 591">
              <a:extLst>
                <a:ext uri="{FF2B5EF4-FFF2-40B4-BE49-F238E27FC236}">
                  <a16:creationId xmlns:a16="http://schemas.microsoft.com/office/drawing/2014/main" id="{825C9A1A-ED5D-520A-BD46-AFCDF04986AB}"/>
                </a:ext>
              </a:extLst>
            </p:cNvPr>
            <p:cNvSpPr txBox="1"/>
            <p:nvPr/>
          </p:nvSpPr>
          <p:spPr>
            <a:xfrm>
              <a:off x="-676939" y="1762971"/>
              <a:ext cx="4605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31</a:t>
              </a:r>
            </a:p>
          </p:txBody>
        </p:sp>
      </p:grpSp>
      <p:grpSp>
        <p:nvGrpSpPr>
          <p:cNvPr id="593" name="Groupe 592">
            <a:extLst>
              <a:ext uri="{FF2B5EF4-FFF2-40B4-BE49-F238E27FC236}">
                <a16:creationId xmlns:a16="http://schemas.microsoft.com/office/drawing/2014/main" id="{85010370-A9C2-92C2-645C-999849848204}"/>
              </a:ext>
            </a:extLst>
          </p:cNvPr>
          <p:cNvGrpSpPr/>
          <p:nvPr/>
        </p:nvGrpSpPr>
        <p:grpSpPr>
          <a:xfrm>
            <a:off x="5812503" y="2445388"/>
            <a:ext cx="460550" cy="246221"/>
            <a:chOff x="-676939" y="1762971"/>
            <a:chExt cx="460550" cy="246221"/>
          </a:xfrm>
        </p:grpSpPr>
        <p:sp>
          <p:nvSpPr>
            <p:cNvPr id="594" name="Rectangle 593">
              <a:extLst>
                <a:ext uri="{FF2B5EF4-FFF2-40B4-BE49-F238E27FC236}">
                  <a16:creationId xmlns:a16="http://schemas.microsoft.com/office/drawing/2014/main" id="{3D0585FE-099D-8999-95AB-D3BEACB0AD14}"/>
                </a:ext>
              </a:extLst>
            </p:cNvPr>
            <p:cNvSpPr/>
            <p:nvPr/>
          </p:nvSpPr>
          <p:spPr>
            <a:xfrm>
              <a:off x="-539004" y="1813985"/>
              <a:ext cx="174248" cy="15535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5" name="ZoneTexte 594">
              <a:extLst>
                <a:ext uri="{FF2B5EF4-FFF2-40B4-BE49-F238E27FC236}">
                  <a16:creationId xmlns:a16="http://schemas.microsoft.com/office/drawing/2014/main" id="{6DEDD05E-CCEF-7207-531B-56BE8DD9157F}"/>
                </a:ext>
              </a:extLst>
            </p:cNvPr>
            <p:cNvSpPr txBox="1"/>
            <p:nvPr/>
          </p:nvSpPr>
          <p:spPr>
            <a:xfrm>
              <a:off x="-676939" y="1762971"/>
              <a:ext cx="4605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32</a:t>
              </a:r>
            </a:p>
          </p:txBody>
        </p:sp>
      </p:grpSp>
      <p:grpSp>
        <p:nvGrpSpPr>
          <p:cNvPr id="596" name="Groupe 595">
            <a:extLst>
              <a:ext uri="{FF2B5EF4-FFF2-40B4-BE49-F238E27FC236}">
                <a16:creationId xmlns:a16="http://schemas.microsoft.com/office/drawing/2014/main" id="{68C59FB4-4FAA-A464-CD07-AD4C26847F50}"/>
              </a:ext>
            </a:extLst>
          </p:cNvPr>
          <p:cNvGrpSpPr/>
          <p:nvPr/>
        </p:nvGrpSpPr>
        <p:grpSpPr>
          <a:xfrm>
            <a:off x="5828640" y="3659917"/>
            <a:ext cx="460550" cy="246221"/>
            <a:chOff x="-676939" y="1762971"/>
            <a:chExt cx="460550" cy="246221"/>
          </a:xfrm>
        </p:grpSpPr>
        <p:sp>
          <p:nvSpPr>
            <p:cNvPr id="597" name="Rectangle 596">
              <a:extLst>
                <a:ext uri="{FF2B5EF4-FFF2-40B4-BE49-F238E27FC236}">
                  <a16:creationId xmlns:a16="http://schemas.microsoft.com/office/drawing/2014/main" id="{D7F70709-6F80-8EC2-E679-198B03CF6136}"/>
                </a:ext>
              </a:extLst>
            </p:cNvPr>
            <p:cNvSpPr/>
            <p:nvPr/>
          </p:nvSpPr>
          <p:spPr>
            <a:xfrm>
              <a:off x="-539004" y="1813985"/>
              <a:ext cx="174248" cy="15535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8" name="ZoneTexte 597">
              <a:extLst>
                <a:ext uri="{FF2B5EF4-FFF2-40B4-BE49-F238E27FC236}">
                  <a16:creationId xmlns:a16="http://schemas.microsoft.com/office/drawing/2014/main" id="{136331BD-CD28-D8CD-BC36-9AC93D7F7F24}"/>
                </a:ext>
              </a:extLst>
            </p:cNvPr>
            <p:cNvSpPr txBox="1"/>
            <p:nvPr/>
          </p:nvSpPr>
          <p:spPr>
            <a:xfrm>
              <a:off x="-676939" y="1762971"/>
              <a:ext cx="4605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33</a:t>
              </a:r>
            </a:p>
          </p:txBody>
        </p:sp>
      </p:grpSp>
      <p:grpSp>
        <p:nvGrpSpPr>
          <p:cNvPr id="602" name="Groupe 601">
            <a:extLst>
              <a:ext uri="{FF2B5EF4-FFF2-40B4-BE49-F238E27FC236}">
                <a16:creationId xmlns:a16="http://schemas.microsoft.com/office/drawing/2014/main" id="{8E7E10B1-B8A8-57CD-8CE8-D1AEC6554AED}"/>
              </a:ext>
            </a:extLst>
          </p:cNvPr>
          <p:cNvGrpSpPr/>
          <p:nvPr/>
        </p:nvGrpSpPr>
        <p:grpSpPr>
          <a:xfrm>
            <a:off x="5812503" y="6121123"/>
            <a:ext cx="460550" cy="246221"/>
            <a:chOff x="-676939" y="1762971"/>
            <a:chExt cx="460550" cy="246221"/>
          </a:xfrm>
        </p:grpSpPr>
        <p:sp>
          <p:nvSpPr>
            <p:cNvPr id="603" name="Rectangle 602">
              <a:extLst>
                <a:ext uri="{FF2B5EF4-FFF2-40B4-BE49-F238E27FC236}">
                  <a16:creationId xmlns:a16="http://schemas.microsoft.com/office/drawing/2014/main" id="{1FE777FF-BCB6-7D12-0275-A9836E4204BD}"/>
                </a:ext>
              </a:extLst>
            </p:cNvPr>
            <p:cNvSpPr/>
            <p:nvPr/>
          </p:nvSpPr>
          <p:spPr>
            <a:xfrm>
              <a:off x="-539004" y="1813985"/>
              <a:ext cx="174248" cy="15535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4" name="ZoneTexte 603">
              <a:extLst>
                <a:ext uri="{FF2B5EF4-FFF2-40B4-BE49-F238E27FC236}">
                  <a16:creationId xmlns:a16="http://schemas.microsoft.com/office/drawing/2014/main" id="{A6EFB8BD-EC13-3116-324D-B55D3F228622}"/>
                </a:ext>
              </a:extLst>
            </p:cNvPr>
            <p:cNvSpPr txBox="1"/>
            <p:nvPr/>
          </p:nvSpPr>
          <p:spPr>
            <a:xfrm>
              <a:off x="-676939" y="1762971"/>
              <a:ext cx="4605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35</a:t>
              </a:r>
            </a:p>
          </p:txBody>
        </p:sp>
      </p:grpSp>
      <p:grpSp>
        <p:nvGrpSpPr>
          <p:cNvPr id="605" name="Groupe 604">
            <a:extLst>
              <a:ext uri="{FF2B5EF4-FFF2-40B4-BE49-F238E27FC236}">
                <a16:creationId xmlns:a16="http://schemas.microsoft.com/office/drawing/2014/main" id="{1CA51694-2181-D0DB-8147-B085349FC8D9}"/>
              </a:ext>
            </a:extLst>
          </p:cNvPr>
          <p:cNvGrpSpPr/>
          <p:nvPr/>
        </p:nvGrpSpPr>
        <p:grpSpPr>
          <a:xfrm>
            <a:off x="6573464" y="1903830"/>
            <a:ext cx="460550" cy="246221"/>
            <a:chOff x="-676939" y="1762971"/>
            <a:chExt cx="460550" cy="246221"/>
          </a:xfrm>
        </p:grpSpPr>
        <p:sp>
          <p:nvSpPr>
            <p:cNvPr id="606" name="Rectangle 605">
              <a:extLst>
                <a:ext uri="{FF2B5EF4-FFF2-40B4-BE49-F238E27FC236}">
                  <a16:creationId xmlns:a16="http://schemas.microsoft.com/office/drawing/2014/main" id="{37C11117-7CD8-23D7-01B4-A06FCC231EF0}"/>
                </a:ext>
              </a:extLst>
            </p:cNvPr>
            <p:cNvSpPr/>
            <p:nvPr/>
          </p:nvSpPr>
          <p:spPr>
            <a:xfrm>
              <a:off x="-539004" y="1813985"/>
              <a:ext cx="174248" cy="15535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7" name="ZoneTexte 606">
              <a:extLst>
                <a:ext uri="{FF2B5EF4-FFF2-40B4-BE49-F238E27FC236}">
                  <a16:creationId xmlns:a16="http://schemas.microsoft.com/office/drawing/2014/main" id="{6D793835-92AC-85C7-380F-9070675B3DBE}"/>
                </a:ext>
              </a:extLst>
            </p:cNvPr>
            <p:cNvSpPr txBox="1"/>
            <p:nvPr/>
          </p:nvSpPr>
          <p:spPr>
            <a:xfrm>
              <a:off x="-676939" y="1762971"/>
              <a:ext cx="4605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36</a:t>
              </a:r>
            </a:p>
          </p:txBody>
        </p:sp>
      </p:grpSp>
      <p:grpSp>
        <p:nvGrpSpPr>
          <p:cNvPr id="614" name="Groupe 613">
            <a:extLst>
              <a:ext uri="{FF2B5EF4-FFF2-40B4-BE49-F238E27FC236}">
                <a16:creationId xmlns:a16="http://schemas.microsoft.com/office/drawing/2014/main" id="{ECBF093A-AA28-BBFB-6E1D-708DFFA4E89F}"/>
              </a:ext>
            </a:extLst>
          </p:cNvPr>
          <p:cNvGrpSpPr/>
          <p:nvPr/>
        </p:nvGrpSpPr>
        <p:grpSpPr>
          <a:xfrm>
            <a:off x="6589429" y="5593683"/>
            <a:ext cx="460550" cy="246221"/>
            <a:chOff x="-676939" y="1762971"/>
            <a:chExt cx="460550" cy="246221"/>
          </a:xfrm>
        </p:grpSpPr>
        <p:sp>
          <p:nvSpPr>
            <p:cNvPr id="615" name="Rectangle 614">
              <a:extLst>
                <a:ext uri="{FF2B5EF4-FFF2-40B4-BE49-F238E27FC236}">
                  <a16:creationId xmlns:a16="http://schemas.microsoft.com/office/drawing/2014/main" id="{DF43F993-8523-3728-44C2-CF4981257C3F}"/>
                </a:ext>
              </a:extLst>
            </p:cNvPr>
            <p:cNvSpPr/>
            <p:nvPr/>
          </p:nvSpPr>
          <p:spPr>
            <a:xfrm>
              <a:off x="-539004" y="1813985"/>
              <a:ext cx="174248" cy="15535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6" name="ZoneTexte 615">
              <a:extLst>
                <a:ext uri="{FF2B5EF4-FFF2-40B4-BE49-F238E27FC236}">
                  <a16:creationId xmlns:a16="http://schemas.microsoft.com/office/drawing/2014/main" id="{5C21C35E-3B4B-A0A6-7510-7CD3FB0CB344}"/>
                </a:ext>
              </a:extLst>
            </p:cNvPr>
            <p:cNvSpPr txBox="1"/>
            <p:nvPr/>
          </p:nvSpPr>
          <p:spPr>
            <a:xfrm>
              <a:off x="-676939" y="1762971"/>
              <a:ext cx="4605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39</a:t>
              </a:r>
            </a:p>
          </p:txBody>
        </p:sp>
      </p:grpSp>
      <p:grpSp>
        <p:nvGrpSpPr>
          <p:cNvPr id="617" name="Groupe 616">
            <a:extLst>
              <a:ext uri="{FF2B5EF4-FFF2-40B4-BE49-F238E27FC236}">
                <a16:creationId xmlns:a16="http://schemas.microsoft.com/office/drawing/2014/main" id="{5E653036-1462-0EA0-8599-4CE9B21FA7C0}"/>
              </a:ext>
            </a:extLst>
          </p:cNvPr>
          <p:cNvGrpSpPr/>
          <p:nvPr/>
        </p:nvGrpSpPr>
        <p:grpSpPr>
          <a:xfrm>
            <a:off x="7357843" y="1566562"/>
            <a:ext cx="460550" cy="246221"/>
            <a:chOff x="-676939" y="1762971"/>
            <a:chExt cx="460550" cy="246221"/>
          </a:xfrm>
        </p:grpSpPr>
        <p:sp>
          <p:nvSpPr>
            <p:cNvPr id="618" name="Rectangle 617">
              <a:extLst>
                <a:ext uri="{FF2B5EF4-FFF2-40B4-BE49-F238E27FC236}">
                  <a16:creationId xmlns:a16="http://schemas.microsoft.com/office/drawing/2014/main" id="{406EBB2B-8424-3587-B84D-ABC1A0548F3E}"/>
                </a:ext>
              </a:extLst>
            </p:cNvPr>
            <p:cNvSpPr/>
            <p:nvPr/>
          </p:nvSpPr>
          <p:spPr>
            <a:xfrm>
              <a:off x="-539004" y="1813985"/>
              <a:ext cx="174248" cy="15535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9" name="ZoneTexte 618">
              <a:extLst>
                <a:ext uri="{FF2B5EF4-FFF2-40B4-BE49-F238E27FC236}">
                  <a16:creationId xmlns:a16="http://schemas.microsoft.com/office/drawing/2014/main" id="{7457530B-E998-3413-F0F2-2B5CDCFB73DE}"/>
                </a:ext>
              </a:extLst>
            </p:cNvPr>
            <p:cNvSpPr txBox="1"/>
            <p:nvPr/>
          </p:nvSpPr>
          <p:spPr>
            <a:xfrm>
              <a:off x="-676939" y="1762971"/>
              <a:ext cx="4605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40</a:t>
              </a:r>
            </a:p>
          </p:txBody>
        </p:sp>
      </p:grpSp>
      <p:grpSp>
        <p:nvGrpSpPr>
          <p:cNvPr id="629" name="Groupe 628">
            <a:extLst>
              <a:ext uri="{FF2B5EF4-FFF2-40B4-BE49-F238E27FC236}">
                <a16:creationId xmlns:a16="http://schemas.microsoft.com/office/drawing/2014/main" id="{568843A6-ABC2-5C58-015B-770312958B45}"/>
              </a:ext>
            </a:extLst>
          </p:cNvPr>
          <p:cNvGrpSpPr/>
          <p:nvPr/>
        </p:nvGrpSpPr>
        <p:grpSpPr>
          <a:xfrm>
            <a:off x="7342031" y="6455657"/>
            <a:ext cx="460550" cy="246221"/>
            <a:chOff x="-676939" y="1762971"/>
            <a:chExt cx="460550" cy="246221"/>
          </a:xfrm>
        </p:grpSpPr>
        <p:sp>
          <p:nvSpPr>
            <p:cNvPr id="630" name="Rectangle 629">
              <a:extLst>
                <a:ext uri="{FF2B5EF4-FFF2-40B4-BE49-F238E27FC236}">
                  <a16:creationId xmlns:a16="http://schemas.microsoft.com/office/drawing/2014/main" id="{E3F5FA3A-740E-A5D0-C53F-C574ADBA82D1}"/>
                </a:ext>
              </a:extLst>
            </p:cNvPr>
            <p:cNvSpPr/>
            <p:nvPr/>
          </p:nvSpPr>
          <p:spPr>
            <a:xfrm>
              <a:off x="-539004" y="1813985"/>
              <a:ext cx="174248" cy="15535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1" name="ZoneTexte 630">
              <a:extLst>
                <a:ext uri="{FF2B5EF4-FFF2-40B4-BE49-F238E27FC236}">
                  <a16:creationId xmlns:a16="http://schemas.microsoft.com/office/drawing/2014/main" id="{90CB5838-21C4-AD09-A93E-F7E122D6AB72}"/>
                </a:ext>
              </a:extLst>
            </p:cNvPr>
            <p:cNvSpPr txBox="1"/>
            <p:nvPr/>
          </p:nvSpPr>
          <p:spPr>
            <a:xfrm>
              <a:off x="-676939" y="1762971"/>
              <a:ext cx="4605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44</a:t>
              </a:r>
            </a:p>
          </p:txBody>
        </p:sp>
      </p:grpSp>
      <p:grpSp>
        <p:nvGrpSpPr>
          <p:cNvPr id="632" name="Groupe 631">
            <a:extLst>
              <a:ext uri="{FF2B5EF4-FFF2-40B4-BE49-F238E27FC236}">
                <a16:creationId xmlns:a16="http://schemas.microsoft.com/office/drawing/2014/main" id="{362A0BE2-E984-959D-B2CB-D0491BE335E1}"/>
              </a:ext>
            </a:extLst>
          </p:cNvPr>
          <p:cNvGrpSpPr/>
          <p:nvPr/>
        </p:nvGrpSpPr>
        <p:grpSpPr>
          <a:xfrm>
            <a:off x="8101419" y="2259397"/>
            <a:ext cx="460550" cy="246221"/>
            <a:chOff x="-676939" y="1762971"/>
            <a:chExt cx="460550" cy="246221"/>
          </a:xfrm>
        </p:grpSpPr>
        <p:sp>
          <p:nvSpPr>
            <p:cNvPr id="633" name="Rectangle 632">
              <a:extLst>
                <a:ext uri="{FF2B5EF4-FFF2-40B4-BE49-F238E27FC236}">
                  <a16:creationId xmlns:a16="http://schemas.microsoft.com/office/drawing/2014/main" id="{F2FFABB3-C52A-418C-E798-A07DB586C45F}"/>
                </a:ext>
              </a:extLst>
            </p:cNvPr>
            <p:cNvSpPr/>
            <p:nvPr/>
          </p:nvSpPr>
          <p:spPr>
            <a:xfrm>
              <a:off x="-539004" y="1813985"/>
              <a:ext cx="174248" cy="15535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4" name="ZoneTexte 633">
              <a:extLst>
                <a:ext uri="{FF2B5EF4-FFF2-40B4-BE49-F238E27FC236}">
                  <a16:creationId xmlns:a16="http://schemas.microsoft.com/office/drawing/2014/main" id="{AF83B659-65EF-3102-E9DE-D5EE79839893}"/>
                </a:ext>
              </a:extLst>
            </p:cNvPr>
            <p:cNvSpPr txBox="1"/>
            <p:nvPr/>
          </p:nvSpPr>
          <p:spPr>
            <a:xfrm>
              <a:off x="-676939" y="1762971"/>
              <a:ext cx="4605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45</a:t>
              </a:r>
            </a:p>
          </p:txBody>
        </p:sp>
      </p:grpSp>
      <p:grpSp>
        <p:nvGrpSpPr>
          <p:cNvPr id="635" name="Groupe 634">
            <a:extLst>
              <a:ext uri="{FF2B5EF4-FFF2-40B4-BE49-F238E27FC236}">
                <a16:creationId xmlns:a16="http://schemas.microsoft.com/office/drawing/2014/main" id="{DEA3C502-2AF8-F3EB-ACFC-89C65CBFC5C4}"/>
              </a:ext>
            </a:extLst>
          </p:cNvPr>
          <p:cNvGrpSpPr/>
          <p:nvPr/>
        </p:nvGrpSpPr>
        <p:grpSpPr>
          <a:xfrm>
            <a:off x="8101419" y="3483381"/>
            <a:ext cx="460550" cy="246221"/>
            <a:chOff x="-676939" y="1762971"/>
            <a:chExt cx="460550" cy="246221"/>
          </a:xfrm>
        </p:grpSpPr>
        <p:sp>
          <p:nvSpPr>
            <p:cNvPr id="636" name="Rectangle 635">
              <a:extLst>
                <a:ext uri="{FF2B5EF4-FFF2-40B4-BE49-F238E27FC236}">
                  <a16:creationId xmlns:a16="http://schemas.microsoft.com/office/drawing/2014/main" id="{DEF4EEAF-4233-87C0-4285-3285132B4143}"/>
                </a:ext>
              </a:extLst>
            </p:cNvPr>
            <p:cNvSpPr/>
            <p:nvPr/>
          </p:nvSpPr>
          <p:spPr>
            <a:xfrm>
              <a:off x="-539004" y="1813985"/>
              <a:ext cx="174248" cy="15535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7" name="ZoneTexte 636">
              <a:extLst>
                <a:ext uri="{FF2B5EF4-FFF2-40B4-BE49-F238E27FC236}">
                  <a16:creationId xmlns:a16="http://schemas.microsoft.com/office/drawing/2014/main" id="{82B078B9-22D1-C8E1-8546-F32A4B47F7B6}"/>
                </a:ext>
              </a:extLst>
            </p:cNvPr>
            <p:cNvSpPr txBox="1"/>
            <p:nvPr/>
          </p:nvSpPr>
          <p:spPr>
            <a:xfrm>
              <a:off x="-676939" y="1762971"/>
              <a:ext cx="4605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46</a:t>
              </a:r>
            </a:p>
          </p:txBody>
        </p:sp>
      </p:grpSp>
      <p:grpSp>
        <p:nvGrpSpPr>
          <p:cNvPr id="641" name="Groupe 640">
            <a:extLst>
              <a:ext uri="{FF2B5EF4-FFF2-40B4-BE49-F238E27FC236}">
                <a16:creationId xmlns:a16="http://schemas.microsoft.com/office/drawing/2014/main" id="{7CD3FBB5-6C22-232D-56D0-5DD14F629F71}"/>
              </a:ext>
            </a:extLst>
          </p:cNvPr>
          <p:cNvGrpSpPr/>
          <p:nvPr/>
        </p:nvGrpSpPr>
        <p:grpSpPr>
          <a:xfrm>
            <a:off x="8108013" y="5941622"/>
            <a:ext cx="460550" cy="246221"/>
            <a:chOff x="-676939" y="1762971"/>
            <a:chExt cx="460550" cy="246221"/>
          </a:xfrm>
        </p:grpSpPr>
        <p:sp>
          <p:nvSpPr>
            <p:cNvPr id="642" name="Rectangle 641">
              <a:extLst>
                <a:ext uri="{FF2B5EF4-FFF2-40B4-BE49-F238E27FC236}">
                  <a16:creationId xmlns:a16="http://schemas.microsoft.com/office/drawing/2014/main" id="{618F68D8-B13A-0BDE-7334-CABEDACE18C8}"/>
                </a:ext>
              </a:extLst>
            </p:cNvPr>
            <p:cNvSpPr/>
            <p:nvPr/>
          </p:nvSpPr>
          <p:spPr>
            <a:xfrm>
              <a:off x="-539004" y="1813985"/>
              <a:ext cx="174248" cy="15535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3" name="ZoneTexte 642">
              <a:extLst>
                <a:ext uri="{FF2B5EF4-FFF2-40B4-BE49-F238E27FC236}">
                  <a16:creationId xmlns:a16="http://schemas.microsoft.com/office/drawing/2014/main" id="{35E770F6-AC63-F14D-AF0F-7E4B94668267}"/>
                </a:ext>
              </a:extLst>
            </p:cNvPr>
            <p:cNvSpPr txBox="1"/>
            <p:nvPr/>
          </p:nvSpPr>
          <p:spPr>
            <a:xfrm>
              <a:off x="-676939" y="1762971"/>
              <a:ext cx="4605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48</a:t>
              </a:r>
            </a:p>
          </p:txBody>
        </p:sp>
      </p:grpSp>
      <p:grpSp>
        <p:nvGrpSpPr>
          <p:cNvPr id="644" name="Groupe 643">
            <a:extLst>
              <a:ext uri="{FF2B5EF4-FFF2-40B4-BE49-F238E27FC236}">
                <a16:creationId xmlns:a16="http://schemas.microsoft.com/office/drawing/2014/main" id="{AC7593AD-0D81-EDDD-A492-87F95F527AEA}"/>
              </a:ext>
            </a:extLst>
          </p:cNvPr>
          <p:cNvGrpSpPr/>
          <p:nvPr/>
        </p:nvGrpSpPr>
        <p:grpSpPr>
          <a:xfrm>
            <a:off x="8857828" y="1922820"/>
            <a:ext cx="460550" cy="246221"/>
            <a:chOff x="-676939" y="1762971"/>
            <a:chExt cx="460550" cy="246221"/>
          </a:xfrm>
        </p:grpSpPr>
        <p:sp>
          <p:nvSpPr>
            <p:cNvPr id="645" name="Rectangle 644">
              <a:extLst>
                <a:ext uri="{FF2B5EF4-FFF2-40B4-BE49-F238E27FC236}">
                  <a16:creationId xmlns:a16="http://schemas.microsoft.com/office/drawing/2014/main" id="{EF2CAC7D-257A-69F0-0211-654C943FDC2F}"/>
                </a:ext>
              </a:extLst>
            </p:cNvPr>
            <p:cNvSpPr/>
            <p:nvPr/>
          </p:nvSpPr>
          <p:spPr>
            <a:xfrm>
              <a:off x="-539004" y="1813985"/>
              <a:ext cx="174248" cy="15535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6" name="ZoneTexte 645">
              <a:extLst>
                <a:ext uri="{FF2B5EF4-FFF2-40B4-BE49-F238E27FC236}">
                  <a16:creationId xmlns:a16="http://schemas.microsoft.com/office/drawing/2014/main" id="{DD036FDD-F856-67B7-9184-AE50BAC34D06}"/>
                </a:ext>
              </a:extLst>
            </p:cNvPr>
            <p:cNvSpPr txBox="1"/>
            <p:nvPr/>
          </p:nvSpPr>
          <p:spPr>
            <a:xfrm>
              <a:off x="-676939" y="1762971"/>
              <a:ext cx="4605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49</a:t>
              </a:r>
            </a:p>
          </p:txBody>
        </p:sp>
      </p:grpSp>
      <p:sp>
        <p:nvSpPr>
          <p:cNvPr id="657" name="Rectangle 656">
            <a:extLst>
              <a:ext uri="{FF2B5EF4-FFF2-40B4-BE49-F238E27FC236}">
                <a16:creationId xmlns:a16="http://schemas.microsoft.com/office/drawing/2014/main" id="{B9E76077-E3E3-5DB8-7FBB-12B4BA6EE236}"/>
              </a:ext>
            </a:extLst>
          </p:cNvPr>
          <p:cNvSpPr/>
          <p:nvPr/>
        </p:nvSpPr>
        <p:spPr>
          <a:xfrm>
            <a:off x="0" y="2845264"/>
            <a:ext cx="754602" cy="857302"/>
          </a:xfrm>
          <a:prstGeom prst="rect">
            <a:avLst/>
          </a:prstGeom>
          <a:solidFill>
            <a:schemeClr val="accent4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53" name="Groupe 652">
            <a:extLst>
              <a:ext uri="{FF2B5EF4-FFF2-40B4-BE49-F238E27FC236}">
                <a16:creationId xmlns:a16="http://schemas.microsoft.com/office/drawing/2014/main" id="{5519E904-9AD7-5922-B1D6-E636FF52EA2D}"/>
              </a:ext>
            </a:extLst>
          </p:cNvPr>
          <p:cNvGrpSpPr/>
          <p:nvPr/>
        </p:nvGrpSpPr>
        <p:grpSpPr>
          <a:xfrm>
            <a:off x="8863661" y="5575522"/>
            <a:ext cx="460550" cy="246221"/>
            <a:chOff x="-676939" y="1762971"/>
            <a:chExt cx="460550" cy="246221"/>
          </a:xfrm>
        </p:grpSpPr>
        <p:sp>
          <p:nvSpPr>
            <p:cNvPr id="654" name="Rectangle 653">
              <a:extLst>
                <a:ext uri="{FF2B5EF4-FFF2-40B4-BE49-F238E27FC236}">
                  <a16:creationId xmlns:a16="http://schemas.microsoft.com/office/drawing/2014/main" id="{C2900452-69D7-E48F-364E-845567622651}"/>
                </a:ext>
              </a:extLst>
            </p:cNvPr>
            <p:cNvSpPr/>
            <p:nvPr/>
          </p:nvSpPr>
          <p:spPr>
            <a:xfrm>
              <a:off x="-539004" y="1813985"/>
              <a:ext cx="174248" cy="15535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5" name="ZoneTexte 654">
              <a:extLst>
                <a:ext uri="{FF2B5EF4-FFF2-40B4-BE49-F238E27FC236}">
                  <a16:creationId xmlns:a16="http://schemas.microsoft.com/office/drawing/2014/main" id="{DC217FBE-D225-645B-5B47-B42D5992CF45}"/>
                </a:ext>
              </a:extLst>
            </p:cNvPr>
            <p:cNvSpPr txBox="1"/>
            <p:nvPr/>
          </p:nvSpPr>
          <p:spPr>
            <a:xfrm>
              <a:off x="-676939" y="1762971"/>
              <a:ext cx="4605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52</a:t>
              </a:r>
            </a:p>
          </p:txBody>
        </p:sp>
      </p:grpSp>
      <p:sp>
        <p:nvSpPr>
          <p:cNvPr id="659" name="ZoneTexte 658">
            <a:extLst>
              <a:ext uri="{FF2B5EF4-FFF2-40B4-BE49-F238E27FC236}">
                <a16:creationId xmlns:a16="http://schemas.microsoft.com/office/drawing/2014/main" id="{B749DAA2-784C-0FF9-0B5B-49376FDD0864}"/>
              </a:ext>
            </a:extLst>
          </p:cNvPr>
          <p:cNvSpPr txBox="1"/>
          <p:nvPr/>
        </p:nvSpPr>
        <p:spPr>
          <a:xfrm>
            <a:off x="226650" y="2943141"/>
            <a:ext cx="59753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latin typeface="Bahnschrift Light" panose="020B0502040204020203" pitchFamily="34" charset="0"/>
              </a:rPr>
              <a:t>TES M</a:t>
            </a:r>
          </a:p>
        </p:txBody>
      </p:sp>
      <p:grpSp>
        <p:nvGrpSpPr>
          <p:cNvPr id="157" name="Groupe 156">
            <a:extLst>
              <a:ext uri="{FF2B5EF4-FFF2-40B4-BE49-F238E27FC236}">
                <a16:creationId xmlns:a16="http://schemas.microsoft.com/office/drawing/2014/main" id="{255A1281-4CE8-25AB-814A-DFF27BC1AB28}"/>
              </a:ext>
            </a:extLst>
          </p:cNvPr>
          <p:cNvGrpSpPr/>
          <p:nvPr/>
        </p:nvGrpSpPr>
        <p:grpSpPr>
          <a:xfrm>
            <a:off x="451390" y="2783023"/>
            <a:ext cx="460550" cy="246221"/>
            <a:chOff x="-676939" y="1762971"/>
            <a:chExt cx="460550" cy="246221"/>
          </a:xfrm>
        </p:grpSpPr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1AC54B63-2FDA-A716-8249-59610A27DC2C}"/>
                </a:ext>
              </a:extLst>
            </p:cNvPr>
            <p:cNvSpPr/>
            <p:nvPr/>
          </p:nvSpPr>
          <p:spPr>
            <a:xfrm>
              <a:off x="-539004" y="1813985"/>
              <a:ext cx="174248" cy="15535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9" name="ZoneTexte 158">
              <a:extLst>
                <a:ext uri="{FF2B5EF4-FFF2-40B4-BE49-F238E27FC236}">
                  <a16:creationId xmlns:a16="http://schemas.microsoft.com/office/drawing/2014/main" id="{1F48D4CA-6288-087D-8A0A-58482B5B5E8B}"/>
                </a:ext>
              </a:extLst>
            </p:cNvPr>
            <p:cNvSpPr txBox="1"/>
            <p:nvPr/>
          </p:nvSpPr>
          <p:spPr>
            <a:xfrm>
              <a:off x="-676939" y="1762971"/>
              <a:ext cx="4605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02</a:t>
              </a:r>
            </a:p>
          </p:txBody>
        </p:sp>
      </p:grpSp>
      <p:sp>
        <p:nvSpPr>
          <p:cNvPr id="661" name="Rectangle 660">
            <a:extLst>
              <a:ext uri="{FF2B5EF4-FFF2-40B4-BE49-F238E27FC236}">
                <a16:creationId xmlns:a16="http://schemas.microsoft.com/office/drawing/2014/main" id="{BE3965B1-E834-85BE-7766-6D8FC8AA9536}"/>
              </a:ext>
            </a:extLst>
          </p:cNvPr>
          <p:cNvSpPr/>
          <p:nvPr/>
        </p:nvSpPr>
        <p:spPr>
          <a:xfrm>
            <a:off x="779974" y="3537967"/>
            <a:ext cx="754602" cy="857302"/>
          </a:xfrm>
          <a:prstGeom prst="rect">
            <a:avLst/>
          </a:prstGeom>
          <a:solidFill>
            <a:schemeClr val="accent4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3" name="ZoneTexte 662">
            <a:extLst>
              <a:ext uri="{FF2B5EF4-FFF2-40B4-BE49-F238E27FC236}">
                <a16:creationId xmlns:a16="http://schemas.microsoft.com/office/drawing/2014/main" id="{4B8F1E97-2281-D6BD-1807-1069F780CE3B}"/>
              </a:ext>
            </a:extLst>
          </p:cNvPr>
          <p:cNvSpPr txBox="1"/>
          <p:nvPr/>
        </p:nvSpPr>
        <p:spPr>
          <a:xfrm>
            <a:off x="1006624" y="3635844"/>
            <a:ext cx="59753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latin typeface="Bahnschrift Light" panose="020B0502040204020203" pitchFamily="34" charset="0"/>
              </a:rPr>
              <a:t>TES M</a:t>
            </a:r>
          </a:p>
        </p:txBody>
      </p:sp>
      <p:grpSp>
        <p:nvGrpSpPr>
          <p:cNvPr id="516" name="Groupe 515">
            <a:extLst>
              <a:ext uri="{FF2B5EF4-FFF2-40B4-BE49-F238E27FC236}">
                <a16:creationId xmlns:a16="http://schemas.microsoft.com/office/drawing/2014/main" id="{2F7F8DBE-2C2A-2871-99E4-574F59846540}"/>
              </a:ext>
            </a:extLst>
          </p:cNvPr>
          <p:cNvGrpSpPr/>
          <p:nvPr/>
        </p:nvGrpSpPr>
        <p:grpSpPr>
          <a:xfrm>
            <a:off x="1223819" y="3483382"/>
            <a:ext cx="460550" cy="246221"/>
            <a:chOff x="-676939" y="1762971"/>
            <a:chExt cx="460550" cy="246221"/>
          </a:xfrm>
        </p:grpSpPr>
        <p:sp>
          <p:nvSpPr>
            <p:cNvPr id="517" name="Rectangle 516">
              <a:extLst>
                <a:ext uri="{FF2B5EF4-FFF2-40B4-BE49-F238E27FC236}">
                  <a16:creationId xmlns:a16="http://schemas.microsoft.com/office/drawing/2014/main" id="{D6B7956B-97DE-C736-41F1-6B5E0730AB48}"/>
                </a:ext>
              </a:extLst>
            </p:cNvPr>
            <p:cNvSpPr/>
            <p:nvPr/>
          </p:nvSpPr>
          <p:spPr>
            <a:xfrm>
              <a:off x="-539004" y="1813985"/>
              <a:ext cx="174248" cy="15535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8" name="ZoneTexte 517">
              <a:extLst>
                <a:ext uri="{FF2B5EF4-FFF2-40B4-BE49-F238E27FC236}">
                  <a16:creationId xmlns:a16="http://schemas.microsoft.com/office/drawing/2014/main" id="{DD8470A6-B7C0-4E32-48A7-D7130472B6B2}"/>
                </a:ext>
              </a:extLst>
            </p:cNvPr>
            <p:cNvSpPr txBox="1"/>
            <p:nvPr/>
          </p:nvSpPr>
          <p:spPr>
            <a:xfrm>
              <a:off x="-676939" y="1762971"/>
              <a:ext cx="4605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07</a:t>
              </a:r>
            </a:p>
          </p:txBody>
        </p:sp>
      </p:grpSp>
      <p:sp>
        <p:nvSpPr>
          <p:cNvPr id="665" name="Rectangle 664">
            <a:extLst>
              <a:ext uri="{FF2B5EF4-FFF2-40B4-BE49-F238E27FC236}">
                <a16:creationId xmlns:a16="http://schemas.microsoft.com/office/drawing/2014/main" id="{A3D78D46-E441-38A7-E053-D94EB8F99853}"/>
              </a:ext>
            </a:extLst>
          </p:cNvPr>
          <p:cNvSpPr/>
          <p:nvPr/>
        </p:nvSpPr>
        <p:spPr>
          <a:xfrm>
            <a:off x="1528428" y="3539258"/>
            <a:ext cx="754602" cy="857302"/>
          </a:xfrm>
          <a:prstGeom prst="rect">
            <a:avLst/>
          </a:prstGeom>
          <a:solidFill>
            <a:schemeClr val="accent4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7" name="ZoneTexte 666">
            <a:extLst>
              <a:ext uri="{FF2B5EF4-FFF2-40B4-BE49-F238E27FC236}">
                <a16:creationId xmlns:a16="http://schemas.microsoft.com/office/drawing/2014/main" id="{8C7D5C68-402E-598B-40F1-4FAC488F3E8E}"/>
              </a:ext>
            </a:extLst>
          </p:cNvPr>
          <p:cNvSpPr txBox="1"/>
          <p:nvPr/>
        </p:nvSpPr>
        <p:spPr>
          <a:xfrm>
            <a:off x="1755078" y="3637135"/>
            <a:ext cx="59753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latin typeface="Bahnschrift Light" panose="020B0502040204020203" pitchFamily="34" charset="0"/>
              </a:rPr>
              <a:t>TES M</a:t>
            </a:r>
          </a:p>
        </p:txBody>
      </p:sp>
      <p:grpSp>
        <p:nvGrpSpPr>
          <p:cNvPr id="528" name="Groupe 527">
            <a:extLst>
              <a:ext uri="{FF2B5EF4-FFF2-40B4-BE49-F238E27FC236}">
                <a16:creationId xmlns:a16="http://schemas.microsoft.com/office/drawing/2014/main" id="{DFF79F37-9DB6-6AF1-2DE1-394D29B61E0A}"/>
              </a:ext>
            </a:extLst>
          </p:cNvPr>
          <p:cNvGrpSpPr/>
          <p:nvPr/>
        </p:nvGrpSpPr>
        <p:grpSpPr>
          <a:xfrm>
            <a:off x="1982926" y="3483747"/>
            <a:ext cx="460550" cy="246221"/>
            <a:chOff x="-676939" y="1762971"/>
            <a:chExt cx="460550" cy="246221"/>
          </a:xfrm>
        </p:grpSpPr>
        <p:sp>
          <p:nvSpPr>
            <p:cNvPr id="529" name="Rectangle 528">
              <a:extLst>
                <a:ext uri="{FF2B5EF4-FFF2-40B4-BE49-F238E27FC236}">
                  <a16:creationId xmlns:a16="http://schemas.microsoft.com/office/drawing/2014/main" id="{ADD01426-79C8-7519-8BE9-AB6C7BA28E47}"/>
                </a:ext>
              </a:extLst>
            </p:cNvPr>
            <p:cNvSpPr/>
            <p:nvPr/>
          </p:nvSpPr>
          <p:spPr>
            <a:xfrm>
              <a:off x="-539004" y="1813985"/>
              <a:ext cx="174248" cy="15535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0" name="ZoneTexte 529">
              <a:extLst>
                <a:ext uri="{FF2B5EF4-FFF2-40B4-BE49-F238E27FC236}">
                  <a16:creationId xmlns:a16="http://schemas.microsoft.com/office/drawing/2014/main" id="{CBB7007B-0AEC-4DA3-973C-3A57333D3808}"/>
                </a:ext>
              </a:extLst>
            </p:cNvPr>
            <p:cNvSpPr txBox="1"/>
            <p:nvPr/>
          </p:nvSpPr>
          <p:spPr>
            <a:xfrm>
              <a:off x="-676939" y="1762971"/>
              <a:ext cx="4605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11</a:t>
              </a:r>
            </a:p>
          </p:txBody>
        </p:sp>
      </p:grpSp>
      <p:sp>
        <p:nvSpPr>
          <p:cNvPr id="669" name="Rectangle 668">
            <a:extLst>
              <a:ext uri="{FF2B5EF4-FFF2-40B4-BE49-F238E27FC236}">
                <a16:creationId xmlns:a16="http://schemas.microsoft.com/office/drawing/2014/main" id="{C0A78E5B-88C0-6C02-78F0-3416FCBA40EC}"/>
              </a:ext>
            </a:extLst>
          </p:cNvPr>
          <p:cNvSpPr/>
          <p:nvPr/>
        </p:nvSpPr>
        <p:spPr>
          <a:xfrm>
            <a:off x="2299955" y="4249323"/>
            <a:ext cx="754602" cy="857302"/>
          </a:xfrm>
          <a:prstGeom prst="rect">
            <a:avLst/>
          </a:prstGeom>
          <a:solidFill>
            <a:schemeClr val="accent4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1" name="ZoneTexte 670">
            <a:extLst>
              <a:ext uri="{FF2B5EF4-FFF2-40B4-BE49-F238E27FC236}">
                <a16:creationId xmlns:a16="http://schemas.microsoft.com/office/drawing/2014/main" id="{845BA6B5-E389-B556-41AC-D276BF41D710}"/>
              </a:ext>
            </a:extLst>
          </p:cNvPr>
          <p:cNvSpPr txBox="1"/>
          <p:nvPr/>
        </p:nvSpPr>
        <p:spPr>
          <a:xfrm>
            <a:off x="2526605" y="4347200"/>
            <a:ext cx="59753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latin typeface="Bahnschrift Light" panose="020B0502040204020203" pitchFamily="34" charset="0"/>
              </a:rPr>
              <a:t>TES M</a:t>
            </a:r>
          </a:p>
        </p:txBody>
      </p:sp>
      <p:grpSp>
        <p:nvGrpSpPr>
          <p:cNvPr id="543" name="Groupe 542">
            <a:extLst>
              <a:ext uri="{FF2B5EF4-FFF2-40B4-BE49-F238E27FC236}">
                <a16:creationId xmlns:a16="http://schemas.microsoft.com/office/drawing/2014/main" id="{BD804E30-6240-45C0-5C8C-4EEA1CAF352D}"/>
              </a:ext>
            </a:extLst>
          </p:cNvPr>
          <p:cNvGrpSpPr/>
          <p:nvPr/>
        </p:nvGrpSpPr>
        <p:grpSpPr>
          <a:xfrm>
            <a:off x="2762052" y="4189377"/>
            <a:ext cx="460550" cy="246221"/>
            <a:chOff x="-676939" y="1762971"/>
            <a:chExt cx="460550" cy="246221"/>
          </a:xfrm>
        </p:grpSpPr>
        <p:sp>
          <p:nvSpPr>
            <p:cNvPr id="544" name="Rectangle 543">
              <a:extLst>
                <a:ext uri="{FF2B5EF4-FFF2-40B4-BE49-F238E27FC236}">
                  <a16:creationId xmlns:a16="http://schemas.microsoft.com/office/drawing/2014/main" id="{12858B6E-873A-FE35-E3B7-F962E25E4AAA}"/>
                </a:ext>
              </a:extLst>
            </p:cNvPr>
            <p:cNvSpPr/>
            <p:nvPr/>
          </p:nvSpPr>
          <p:spPr>
            <a:xfrm>
              <a:off x="-539004" y="1813985"/>
              <a:ext cx="174248" cy="15535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5" name="ZoneTexte 544">
              <a:extLst>
                <a:ext uri="{FF2B5EF4-FFF2-40B4-BE49-F238E27FC236}">
                  <a16:creationId xmlns:a16="http://schemas.microsoft.com/office/drawing/2014/main" id="{69FADA1E-0A87-A7DE-9D1C-BD98F9841DE8}"/>
                </a:ext>
              </a:extLst>
            </p:cNvPr>
            <p:cNvSpPr txBox="1"/>
            <p:nvPr/>
          </p:nvSpPr>
          <p:spPr>
            <a:xfrm>
              <a:off x="-676939" y="1762971"/>
              <a:ext cx="4605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16</a:t>
              </a:r>
            </a:p>
          </p:txBody>
        </p:sp>
      </p:grpSp>
      <p:sp>
        <p:nvSpPr>
          <p:cNvPr id="673" name="Rectangle 672">
            <a:extLst>
              <a:ext uri="{FF2B5EF4-FFF2-40B4-BE49-F238E27FC236}">
                <a16:creationId xmlns:a16="http://schemas.microsoft.com/office/drawing/2014/main" id="{91F1AAE1-B730-D2DD-A024-1D23E4D86500}"/>
              </a:ext>
            </a:extLst>
          </p:cNvPr>
          <p:cNvSpPr/>
          <p:nvPr/>
        </p:nvSpPr>
        <p:spPr>
          <a:xfrm>
            <a:off x="3073174" y="5119466"/>
            <a:ext cx="754602" cy="857302"/>
          </a:xfrm>
          <a:prstGeom prst="rect">
            <a:avLst/>
          </a:prstGeom>
          <a:solidFill>
            <a:schemeClr val="accent4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5" name="ZoneTexte 674">
            <a:extLst>
              <a:ext uri="{FF2B5EF4-FFF2-40B4-BE49-F238E27FC236}">
                <a16:creationId xmlns:a16="http://schemas.microsoft.com/office/drawing/2014/main" id="{4F297FA5-8C9F-9CDE-E714-5A5092655E66}"/>
              </a:ext>
            </a:extLst>
          </p:cNvPr>
          <p:cNvSpPr txBox="1"/>
          <p:nvPr/>
        </p:nvSpPr>
        <p:spPr>
          <a:xfrm>
            <a:off x="3299824" y="5217343"/>
            <a:ext cx="59753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latin typeface="Bahnschrift Light" panose="020B0502040204020203" pitchFamily="34" charset="0"/>
              </a:rPr>
              <a:t>TES M</a:t>
            </a:r>
          </a:p>
        </p:txBody>
      </p:sp>
      <p:grpSp>
        <p:nvGrpSpPr>
          <p:cNvPr id="558" name="Groupe 557">
            <a:extLst>
              <a:ext uri="{FF2B5EF4-FFF2-40B4-BE49-F238E27FC236}">
                <a16:creationId xmlns:a16="http://schemas.microsoft.com/office/drawing/2014/main" id="{8C004A28-A053-4E6E-2F44-EF48CFD17CF2}"/>
              </a:ext>
            </a:extLst>
          </p:cNvPr>
          <p:cNvGrpSpPr/>
          <p:nvPr/>
        </p:nvGrpSpPr>
        <p:grpSpPr>
          <a:xfrm>
            <a:off x="3527197" y="5060800"/>
            <a:ext cx="460550" cy="246221"/>
            <a:chOff x="-676939" y="1762971"/>
            <a:chExt cx="460550" cy="246221"/>
          </a:xfrm>
        </p:grpSpPr>
        <p:sp>
          <p:nvSpPr>
            <p:cNvPr id="559" name="Rectangle 558">
              <a:extLst>
                <a:ext uri="{FF2B5EF4-FFF2-40B4-BE49-F238E27FC236}">
                  <a16:creationId xmlns:a16="http://schemas.microsoft.com/office/drawing/2014/main" id="{280D8212-73D4-3AFE-A4AF-0F14ACF45132}"/>
                </a:ext>
              </a:extLst>
            </p:cNvPr>
            <p:cNvSpPr/>
            <p:nvPr/>
          </p:nvSpPr>
          <p:spPr>
            <a:xfrm>
              <a:off x="-539004" y="1813985"/>
              <a:ext cx="174248" cy="15535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0" name="ZoneTexte 559">
              <a:extLst>
                <a:ext uri="{FF2B5EF4-FFF2-40B4-BE49-F238E27FC236}">
                  <a16:creationId xmlns:a16="http://schemas.microsoft.com/office/drawing/2014/main" id="{2CDFC18B-FC1B-A863-E71D-BFB1FEF457AB}"/>
                </a:ext>
              </a:extLst>
            </p:cNvPr>
            <p:cNvSpPr txBox="1"/>
            <p:nvPr/>
          </p:nvSpPr>
          <p:spPr>
            <a:xfrm>
              <a:off x="-676939" y="1762971"/>
              <a:ext cx="4605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21</a:t>
              </a:r>
            </a:p>
          </p:txBody>
        </p:sp>
      </p:grpSp>
      <p:sp>
        <p:nvSpPr>
          <p:cNvPr id="677" name="Rectangle 676">
            <a:extLst>
              <a:ext uri="{FF2B5EF4-FFF2-40B4-BE49-F238E27FC236}">
                <a16:creationId xmlns:a16="http://schemas.microsoft.com/office/drawing/2014/main" id="{A5E6A070-35DE-6471-046F-F518749B30E2}"/>
              </a:ext>
            </a:extLst>
          </p:cNvPr>
          <p:cNvSpPr/>
          <p:nvPr/>
        </p:nvSpPr>
        <p:spPr>
          <a:xfrm>
            <a:off x="3845921" y="4594616"/>
            <a:ext cx="754602" cy="857302"/>
          </a:xfrm>
          <a:prstGeom prst="rect">
            <a:avLst/>
          </a:prstGeom>
          <a:solidFill>
            <a:schemeClr val="accent4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9" name="ZoneTexte 678">
            <a:extLst>
              <a:ext uri="{FF2B5EF4-FFF2-40B4-BE49-F238E27FC236}">
                <a16:creationId xmlns:a16="http://schemas.microsoft.com/office/drawing/2014/main" id="{E9524763-1962-8BE1-0D1F-F28A115F4920}"/>
              </a:ext>
            </a:extLst>
          </p:cNvPr>
          <p:cNvSpPr txBox="1"/>
          <p:nvPr/>
        </p:nvSpPr>
        <p:spPr>
          <a:xfrm>
            <a:off x="4072571" y="4692493"/>
            <a:ext cx="59753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latin typeface="Bahnschrift Light" panose="020B0502040204020203" pitchFamily="34" charset="0"/>
              </a:rPr>
              <a:t>TES M</a:t>
            </a:r>
          </a:p>
        </p:txBody>
      </p:sp>
      <p:grpSp>
        <p:nvGrpSpPr>
          <p:cNvPr id="572" name="Groupe 571">
            <a:extLst>
              <a:ext uri="{FF2B5EF4-FFF2-40B4-BE49-F238E27FC236}">
                <a16:creationId xmlns:a16="http://schemas.microsoft.com/office/drawing/2014/main" id="{C1D4FBD8-2963-5C44-D65D-86692495403E}"/>
              </a:ext>
            </a:extLst>
          </p:cNvPr>
          <p:cNvGrpSpPr/>
          <p:nvPr/>
        </p:nvGrpSpPr>
        <p:grpSpPr>
          <a:xfrm>
            <a:off x="4299096" y="4528517"/>
            <a:ext cx="460550" cy="246221"/>
            <a:chOff x="-676939" y="1762971"/>
            <a:chExt cx="460550" cy="246221"/>
          </a:xfrm>
        </p:grpSpPr>
        <p:sp>
          <p:nvSpPr>
            <p:cNvPr id="573" name="Rectangle 572">
              <a:extLst>
                <a:ext uri="{FF2B5EF4-FFF2-40B4-BE49-F238E27FC236}">
                  <a16:creationId xmlns:a16="http://schemas.microsoft.com/office/drawing/2014/main" id="{47467314-B449-E990-4868-A1496CF1771F}"/>
                </a:ext>
              </a:extLst>
            </p:cNvPr>
            <p:cNvSpPr/>
            <p:nvPr/>
          </p:nvSpPr>
          <p:spPr>
            <a:xfrm>
              <a:off x="-539004" y="1813985"/>
              <a:ext cx="174248" cy="15535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4" name="ZoneTexte 573">
              <a:extLst>
                <a:ext uri="{FF2B5EF4-FFF2-40B4-BE49-F238E27FC236}">
                  <a16:creationId xmlns:a16="http://schemas.microsoft.com/office/drawing/2014/main" id="{C38A6D3C-80F2-51F8-A7A6-15E4DF46F55D}"/>
                </a:ext>
              </a:extLst>
            </p:cNvPr>
            <p:cNvSpPr txBox="1"/>
            <p:nvPr/>
          </p:nvSpPr>
          <p:spPr>
            <a:xfrm>
              <a:off x="-676939" y="1762971"/>
              <a:ext cx="4605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25</a:t>
              </a:r>
            </a:p>
          </p:txBody>
        </p:sp>
      </p:grpSp>
      <p:sp>
        <p:nvSpPr>
          <p:cNvPr id="681" name="Rectangle 680">
            <a:extLst>
              <a:ext uri="{FF2B5EF4-FFF2-40B4-BE49-F238E27FC236}">
                <a16:creationId xmlns:a16="http://schemas.microsoft.com/office/drawing/2014/main" id="{26BDF193-3F42-0BA1-3D71-066A9CC7B326}"/>
              </a:ext>
            </a:extLst>
          </p:cNvPr>
          <p:cNvSpPr/>
          <p:nvPr/>
        </p:nvSpPr>
        <p:spPr>
          <a:xfrm>
            <a:off x="4617423" y="4241895"/>
            <a:ext cx="754602" cy="857302"/>
          </a:xfrm>
          <a:prstGeom prst="rect">
            <a:avLst/>
          </a:prstGeom>
          <a:solidFill>
            <a:schemeClr val="accent4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3" name="ZoneTexte 682">
            <a:extLst>
              <a:ext uri="{FF2B5EF4-FFF2-40B4-BE49-F238E27FC236}">
                <a16:creationId xmlns:a16="http://schemas.microsoft.com/office/drawing/2014/main" id="{15075357-B3FD-494D-3EA0-9E02D7235742}"/>
              </a:ext>
            </a:extLst>
          </p:cNvPr>
          <p:cNvSpPr txBox="1"/>
          <p:nvPr/>
        </p:nvSpPr>
        <p:spPr>
          <a:xfrm>
            <a:off x="4844073" y="4339772"/>
            <a:ext cx="59753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latin typeface="Bahnschrift Light" panose="020B0502040204020203" pitchFamily="34" charset="0"/>
              </a:rPr>
              <a:t>TES M</a:t>
            </a:r>
          </a:p>
        </p:txBody>
      </p:sp>
      <p:grpSp>
        <p:nvGrpSpPr>
          <p:cNvPr id="584" name="Groupe 583">
            <a:extLst>
              <a:ext uri="{FF2B5EF4-FFF2-40B4-BE49-F238E27FC236}">
                <a16:creationId xmlns:a16="http://schemas.microsoft.com/office/drawing/2014/main" id="{099A2050-3AC7-44A2-3EC4-3625C41CB556}"/>
              </a:ext>
            </a:extLst>
          </p:cNvPr>
          <p:cNvGrpSpPr/>
          <p:nvPr/>
        </p:nvGrpSpPr>
        <p:grpSpPr>
          <a:xfrm>
            <a:off x="5057537" y="4184526"/>
            <a:ext cx="460550" cy="246221"/>
            <a:chOff x="-676939" y="1762971"/>
            <a:chExt cx="460550" cy="246221"/>
          </a:xfrm>
        </p:grpSpPr>
        <p:sp>
          <p:nvSpPr>
            <p:cNvPr id="585" name="Rectangle 584">
              <a:extLst>
                <a:ext uri="{FF2B5EF4-FFF2-40B4-BE49-F238E27FC236}">
                  <a16:creationId xmlns:a16="http://schemas.microsoft.com/office/drawing/2014/main" id="{23258262-BBA2-91B3-DA44-2B6888BC04EA}"/>
                </a:ext>
              </a:extLst>
            </p:cNvPr>
            <p:cNvSpPr/>
            <p:nvPr/>
          </p:nvSpPr>
          <p:spPr>
            <a:xfrm>
              <a:off x="-539004" y="1813985"/>
              <a:ext cx="174248" cy="15535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6" name="ZoneTexte 585">
              <a:extLst>
                <a:ext uri="{FF2B5EF4-FFF2-40B4-BE49-F238E27FC236}">
                  <a16:creationId xmlns:a16="http://schemas.microsoft.com/office/drawing/2014/main" id="{78B12093-9EE5-B8B9-F421-BE7FE99AA192}"/>
                </a:ext>
              </a:extLst>
            </p:cNvPr>
            <p:cNvSpPr txBox="1"/>
            <p:nvPr/>
          </p:nvSpPr>
          <p:spPr>
            <a:xfrm>
              <a:off x="-676939" y="1762971"/>
              <a:ext cx="4605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29</a:t>
              </a:r>
            </a:p>
          </p:txBody>
        </p:sp>
      </p:grpSp>
      <p:sp>
        <p:nvSpPr>
          <p:cNvPr id="685" name="Rectangle 684">
            <a:extLst>
              <a:ext uri="{FF2B5EF4-FFF2-40B4-BE49-F238E27FC236}">
                <a16:creationId xmlns:a16="http://schemas.microsoft.com/office/drawing/2014/main" id="{6B0A94DA-BD2F-3248-E26D-AD455C301B17}"/>
              </a:ext>
            </a:extLst>
          </p:cNvPr>
          <p:cNvSpPr/>
          <p:nvPr/>
        </p:nvSpPr>
        <p:spPr>
          <a:xfrm>
            <a:off x="5379410" y="4950657"/>
            <a:ext cx="754602" cy="857302"/>
          </a:xfrm>
          <a:prstGeom prst="rect">
            <a:avLst/>
          </a:prstGeom>
          <a:solidFill>
            <a:schemeClr val="accent4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7" name="ZoneTexte 686">
            <a:extLst>
              <a:ext uri="{FF2B5EF4-FFF2-40B4-BE49-F238E27FC236}">
                <a16:creationId xmlns:a16="http://schemas.microsoft.com/office/drawing/2014/main" id="{82089746-E31B-B0B8-9C73-AE5F20308B52}"/>
              </a:ext>
            </a:extLst>
          </p:cNvPr>
          <p:cNvSpPr txBox="1"/>
          <p:nvPr/>
        </p:nvSpPr>
        <p:spPr>
          <a:xfrm>
            <a:off x="5606060" y="5048534"/>
            <a:ext cx="59753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latin typeface="Bahnschrift Light" panose="020B0502040204020203" pitchFamily="34" charset="0"/>
              </a:rPr>
              <a:t>TES M</a:t>
            </a:r>
          </a:p>
        </p:txBody>
      </p:sp>
      <p:grpSp>
        <p:nvGrpSpPr>
          <p:cNvPr id="599" name="Groupe 598">
            <a:extLst>
              <a:ext uri="{FF2B5EF4-FFF2-40B4-BE49-F238E27FC236}">
                <a16:creationId xmlns:a16="http://schemas.microsoft.com/office/drawing/2014/main" id="{89FFA109-82B7-9DB6-D681-2E9C362DBFF6}"/>
              </a:ext>
            </a:extLst>
          </p:cNvPr>
          <p:cNvGrpSpPr/>
          <p:nvPr/>
        </p:nvGrpSpPr>
        <p:grpSpPr>
          <a:xfrm>
            <a:off x="5832971" y="4886391"/>
            <a:ext cx="460550" cy="246221"/>
            <a:chOff x="-676939" y="1762971"/>
            <a:chExt cx="460550" cy="246221"/>
          </a:xfrm>
        </p:grpSpPr>
        <p:sp>
          <p:nvSpPr>
            <p:cNvPr id="600" name="Rectangle 599">
              <a:extLst>
                <a:ext uri="{FF2B5EF4-FFF2-40B4-BE49-F238E27FC236}">
                  <a16:creationId xmlns:a16="http://schemas.microsoft.com/office/drawing/2014/main" id="{60F81AE7-E9ED-4A07-58F9-DCD12B336EB5}"/>
                </a:ext>
              </a:extLst>
            </p:cNvPr>
            <p:cNvSpPr/>
            <p:nvPr/>
          </p:nvSpPr>
          <p:spPr>
            <a:xfrm>
              <a:off x="-539004" y="1813985"/>
              <a:ext cx="174248" cy="15535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1" name="ZoneTexte 600">
              <a:extLst>
                <a:ext uri="{FF2B5EF4-FFF2-40B4-BE49-F238E27FC236}">
                  <a16:creationId xmlns:a16="http://schemas.microsoft.com/office/drawing/2014/main" id="{58D8DD96-E536-DF2E-CF70-1690980C948E}"/>
                </a:ext>
              </a:extLst>
            </p:cNvPr>
            <p:cNvSpPr txBox="1"/>
            <p:nvPr/>
          </p:nvSpPr>
          <p:spPr>
            <a:xfrm>
              <a:off x="-676939" y="1762971"/>
              <a:ext cx="4605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34</a:t>
              </a:r>
            </a:p>
          </p:txBody>
        </p:sp>
      </p:grpSp>
      <p:sp>
        <p:nvSpPr>
          <p:cNvPr id="689" name="Rectangle 688">
            <a:extLst>
              <a:ext uri="{FF2B5EF4-FFF2-40B4-BE49-F238E27FC236}">
                <a16:creationId xmlns:a16="http://schemas.microsoft.com/office/drawing/2014/main" id="{7EAB2E92-A924-60EA-8A0B-C526A5B6D14F}"/>
              </a:ext>
            </a:extLst>
          </p:cNvPr>
          <p:cNvSpPr/>
          <p:nvPr/>
        </p:nvSpPr>
        <p:spPr>
          <a:xfrm>
            <a:off x="6135953" y="4417529"/>
            <a:ext cx="754602" cy="857302"/>
          </a:xfrm>
          <a:prstGeom prst="rect">
            <a:avLst/>
          </a:prstGeom>
          <a:solidFill>
            <a:schemeClr val="accent4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1" name="ZoneTexte 690">
            <a:extLst>
              <a:ext uri="{FF2B5EF4-FFF2-40B4-BE49-F238E27FC236}">
                <a16:creationId xmlns:a16="http://schemas.microsoft.com/office/drawing/2014/main" id="{C4FAD299-8922-17BB-09CA-CCFA9054FCA1}"/>
              </a:ext>
            </a:extLst>
          </p:cNvPr>
          <p:cNvSpPr txBox="1"/>
          <p:nvPr/>
        </p:nvSpPr>
        <p:spPr>
          <a:xfrm>
            <a:off x="6362603" y="4515406"/>
            <a:ext cx="59753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latin typeface="Bahnschrift Light" panose="020B0502040204020203" pitchFamily="34" charset="0"/>
              </a:rPr>
              <a:t>TES M</a:t>
            </a:r>
          </a:p>
        </p:txBody>
      </p:sp>
      <p:grpSp>
        <p:nvGrpSpPr>
          <p:cNvPr id="611" name="Groupe 610">
            <a:extLst>
              <a:ext uri="{FF2B5EF4-FFF2-40B4-BE49-F238E27FC236}">
                <a16:creationId xmlns:a16="http://schemas.microsoft.com/office/drawing/2014/main" id="{DC841996-6A99-1402-A8CA-D17BB1BCA82C}"/>
              </a:ext>
            </a:extLst>
          </p:cNvPr>
          <p:cNvGrpSpPr/>
          <p:nvPr/>
        </p:nvGrpSpPr>
        <p:grpSpPr>
          <a:xfrm>
            <a:off x="6582835" y="4360247"/>
            <a:ext cx="460550" cy="246221"/>
            <a:chOff x="-676939" y="1762971"/>
            <a:chExt cx="460550" cy="246221"/>
          </a:xfrm>
        </p:grpSpPr>
        <p:sp>
          <p:nvSpPr>
            <p:cNvPr id="612" name="Rectangle 611">
              <a:extLst>
                <a:ext uri="{FF2B5EF4-FFF2-40B4-BE49-F238E27FC236}">
                  <a16:creationId xmlns:a16="http://schemas.microsoft.com/office/drawing/2014/main" id="{B62E3D5B-A595-6D63-9FCE-F83DB48AEFCD}"/>
                </a:ext>
              </a:extLst>
            </p:cNvPr>
            <p:cNvSpPr/>
            <p:nvPr/>
          </p:nvSpPr>
          <p:spPr>
            <a:xfrm>
              <a:off x="-539004" y="1813985"/>
              <a:ext cx="174248" cy="15535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3" name="ZoneTexte 612">
              <a:extLst>
                <a:ext uri="{FF2B5EF4-FFF2-40B4-BE49-F238E27FC236}">
                  <a16:creationId xmlns:a16="http://schemas.microsoft.com/office/drawing/2014/main" id="{7B1F6736-A3E3-D48D-A2F1-61705E4E6AC6}"/>
                </a:ext>
              </a:extLst>
            </p:cNvPr>
            <p:cNvSpPr txBox="1"/>
            <p:nvPr/>
          </p:nvSpPr>
          <p:spPr>
            <a:xfrm>
              <a:off x="-676939" y="1762971"/>
              <a:ext cx="4605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38</a:t>
              </a:r>
            </a:p>
          </p:txBody>
        </p:sp>
      </p:grpSp>
      <p:sp>
        <p:nvSpPr>
          <p:cNvPr id="693" name="Rectangle 692">
            <a:extLst>
              <a:ext uri="{FF2B5EF4-FFF2-40B4-BE49-F238E27FC236}">
                <a16:creationId xmlns:a16="http://schemas.microsoft.com/office/drawing/2014/main" id="{A1F55983-4CEC-A9C6-E9AF-584584D02903}"/>
              </a:ext>
            </a:extLst>
          </p:cNvPr>
          <p:cNvSpPr/>
          <p:nvPr/>
        </p:nvSpPr>
        <p:spPr>
          <a:xfrm>
            <a:off x="6900783" y="4081226"/>
            <a:ext cx="754602" cy="857302"/>
          </a:xfrm>
          <a:prstGeom prst="rect">
            <a:avLst/>
          </a:prstGeom>
          <a:solidFill>
            <a:schemeClr val="accent4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5" name="ZoneTexte 694">
            <a:extLst>
              <a:ext uri="{FF2B5EF4-FFF2-40B4-BE49-F238E27FC236}">
                <a16:creationId xmlns:a16="http://schemas.microsoft.com/office/drawing/2014/main" id="{20D770E6-9A65-2BC5-E29A-3D2332C7E5F0}"/>
              </a:ext>
            </a:extLst>
          </p:cNvPr>
          <p:cNvSpPr txBox="1"/>
          <p:nvPr/>
        </p:nvSpPr>
        <p:spPr>
          <a:xfrm>
            <a:off x="7127433" y="4179103"/>
            <a:ext cx="59753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latin typeface="Bahnschrift Light" panose="020B0502040204020203" pitchFamily="34" charset="0"/>
              </a:rPr>
              <a:t>TES M</a:t>
            </a:r>
          </a:p>
        </p:txBody>
      </p:sp>
      <p:grpSp>
        <p:nvGrpSpPr>
          <p:cNvPr id="623" name="Groupe 622">
            <a:extLst>
              <a:ext uri="{FF2B5EF4-FFF2-40B4-BE49-F238E27FC236}">
                <a16:creationId xmlns:a16="http://schemas.microsoft.com/office/drawing/2014/main" id="{48EAF448-C647-CB3B-6EF9-A2F671002A01}"/>
              </a:ext>
            </a:extLst>
          </p:cNvPr>
          <p:cNvGrpSpPr/>
          <p:nvPr/>
        </p:nvGrpSpPr>
        <p:grpSpPr>
          <a:xfrm>
            <a:off x="7342031" y="4019171"/>
            <a:ext cx="460550" cy="246221"/>
            <a:chOff x="-676939" y="1762971"/>
            <a:chExt cx="460550" cy="246221"/>
          </a:xfrm>
        </p:grpSpPr>
        <p:sp>
          <p:nvSpPr>
            <p:cNvPr id="624" name="Rectangle 623">
              <a:extLst>
                <a:ext uri="{FF2B5EF4-FFF2-40B4-BE49-F238E27FC236}">
                  <a16:creationId xmlns:a16="http://schemas.microsoft.com/office/drawing/2014/main" id="{D81DBCB9-F8C9-777F-2468-30B8F0262694}"/>
                </a:ext>
              </a:extLst>
            </p:cNvPr>
            <p:cNvSpPr/>
            <p:nvPr/>
          </p:nvSpPr>
          <p:spPr>
            <a:xfrm>
              <a:off x="-539004" y="1813985"/>
              <a:ext cx="174248" cy="15535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5" name="ZoneTexte 624">
              <a:extLst>
                <a:ext uri="{FF2B5EF4-FFF2-40B4-BE49-F238E27FC236}">
                  <a16:creationId xmlns:a16="http://schemas.microsoft.com/office/drawing/2014/main" id="{DD1850A9-C516-9CFA-3A3D-6DE4B2070045}"/>
                </a:ext>
              </a:extLst>
            </p:cNvPr>
            <p:cNvSpPr txBox="1"/>
            <p:nvPr/>
          </p:nvSpPr>
          <p:spPr>
            <a:xfrm>
              <a:off x="-676939" y="1762971"/>
              <a:ext cx="4605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42</a:t>
              </a:r>
            </a:p>
          </p:txBody>
        </p:sp>
      </p:grpSp>
      <p:sp>
        <p:nvSpPr>
          <p:cNvPr id="697" name="Rectangle 696">
            <a:extLst>
              <a:ext uri="{FF2B5EF4-FFF2-40B4-BE49-F238E27FC236}">
                <a16:creationId xmlns:a16="http://schemas.microsoft.com/office/drawing/2014/main" id="{2D69E381-F20A-8E20-D59B-7E66410FCF74}"/>
              </a:ext>
            </a:extLst>
          </p:cNvPr>
          <p:cNvSpPr/>
          <p:nvPr/>
        </p:nvSpPr>
        <p:spPr>
          <a:xfrm>
            <a:off x="7653183" y="4773266"/>
            <a:ext cx="754602" cy="857302"/>
          </a:xfrm>
          <a:prstGeom prst="rect">
            <a:avLst/>
          </a:prstGeom>
          <a:solidFill>
            <a:schemeClr val="accent4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9" name="ZoneTexte 698">
            <a:extLst>
              <a:ext uri="{FF2B5EF4-FFF2-40B4-BE49-F238E27FC236}">
                <a16:creationId xmlns:a16="http://schemas.microsoft.com/office/drawing/2014/main" id="{CD476C8C-D0F0-C01B-33D8-57EB684A68DE}"/>
              </a:ext>
            </a:extLst>
          </p:cNvPr>
          <p:cNvSpPr txBox="1"/>
          <p:nvPr/>
        </p:nvSpPr>
        <p:spPr>
          <a:xfrm>
            <a:off x="7879833" y="4871143"/>
            <a:ext cx="59753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latin typeface="Bahnschrift Light" panose="020B0502040204020203" pitchFamily="34" charset="0"/>
              </a:rPr>
              <a:t>TES M</a:t>
            </a:r>
          </a:p>
        </p:txBody>
      </p:sp>
      <p:grpSp>
        <p:nvGrpSpPr>
          <p:cNvPr id="638" name="Groupe 637">
            <a:extLst>
              <a:ext uri="{FF2B5EF4-FFF2-40B4-BE49-F238E27FC236}">
                <a16:creationId xmlns:a16="http://schemas.microsoft.com/office/drawing/2014/main" id="{6AC7CC94-F3A6-B7A9-C398-D3B27A3CD1B8}"/>
              </a:ext>
            </a:extLst>
          </p:cNvPr>
          <p:cNvGrpSpPr/>
          <p:nvPr/>
        </p:nvGrpSpPr>
        <p:grpSpPr>
          <a:xfrm>
            <a:off x="8096203" y="4709370"/>
            <a:ext cx="460550" cy="246221"/>
            <a:chOff x="-676939" y="1762971"/>
            <a:chExt cx="460550" cy="246221"/>
          </a:xfrm>
        </p:grpSpPr>
        <p:sp>
          <p:nvSpPr>
            <p:cNvPr id="639" name="Rectangle 638">
              <a:extLst>
                <a:ext uri="{FF2B5EF4-FFF2-40B4-BE49-F238E27FC236}">
                  <a16:creationId xmlns:a16="http://schemas.microsoft.com/office/drawing/2014/main" id="{65F95E21-1417-596D-A7FA-DE3587C6B32B}"/>
                </a:ext>
              </a:extLst>
            </p:cNvPr>
            <p:cNvSpPr/>
            <p:nvPr/>
          </p:nvSpPr>
          <p:spPr>
            <a:xfrm>
              <a:off x="-539004" y="1813985"/>
              <a:ext cx="174248" cy="15535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0" name="ZoneTexte 639">
              <a:extLst>
                <a:ext uri="{FF2B5EF4-FFF2-40B4-BE49-F238E27FC236}">
                  <a16:creationId xmlns:a16="http://schemas.microsoft.com/office/drawing/2014/main" id="{F1CE8DB5-C84A-4248-774D-A3242666E74D}"/>
                </a:ext>
              </a:extLst>
            </p:cNvPr>
            <p:cNvSpPr txBox="1"/>
            <p:nvPr/>
          </p:nvSpPr>
          <p:spPr>
            <a:xfrm>
              <a:off x="-676939" y="1762971"/>
              <a:ext cx="4605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47</a:t>
              </a:r>
            </a:p>
          </p:txBody>
        </p:sp>
      </p:grpSp>
      <p:sp>
        <p:nvSpPr>
          <p:cNvPr id="701" name="Rectangle 700">
            <a:extLst>
              <a:ext uri="{FF2B5EF4-FFF2-40B4-BE49-F238E27FC236}">
                <a16:creationId xmlns:a16="http://schemas.microsoft.com/office/drawing/2014/main" id="{050A3E5D-FCE0-5687-EEAD-ACBC4A9BDA57}"/>
              </a:ext>
            </a:extLst>
          </p:cNvPr>
          <p:cNvSpPr/>
          <p:nvPr/>
        </p:nvSpPr>
        <p:spPr>
          <a:xfrm>
            <a:off x="8417664" y="4417703"/>
            <a:ext cx="754602" cy="857302"/>
          </a:xfrm>
          <a:prstGeom prst="rect">
            <a:avLst/>
          </a:prstGeom>
          <a:solidFill>
            <a:schemeClr val="accent4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3" name="ZoneTexte 702">
            <a:extLst>
              <a:ext uri="{FF2B5EF4-FFF2-40B4-BE49-F238E27FC236}">
                <a16:creationId xmlns:a16="http://schemas.microsoft.com/office/drawing/2014/main" id="{2335EBF2-84CE-3F62-A743-2634A9F6B55F}"/>
              </a:ext>
            </a:extLst>
          </p:cNvPr>
          <p:cNvSpPr txBox="1"/>
          <p:nvPr/>
        </p:nvSpPr>
        <p:spPr>
          <a:xfrm>
            <a:off x="8644314" y="4515580"/>
            <a:ext cx="59753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latin typeface="Bahnschrift Light" panose="020B0502040204020203" pitchFamily="34" charset="0"/>
              </a:rPr>
              <a:t>TES M</a:t>
            </a:r>
          </a:p>
        </p:txBody>
      </p:sp>
      <p:grpSp>
        <p:nvGrpSpPr>
          <p:cNvPr id="650" name="Groupe 649">
            <a:extLst>
              <a:ext uri="{FF2B5EF4-FFF2-40B4-BE49-F238E27FC236}">
                <a16:creationId xmlns:a16="http://schemas.microsoft.com/office/drawing/2014/main" id="{406A5420-7996-40E1-AB44-1EF6A73E6197}"/>
              </a:ext>
            </a:extLst>
          </p:cNvPr>
          <p:cNvGrpSpPr/>
          <p:nvPr/>
        </p:nvGrpSpPr>
        <p:grpSpPr>
          <a:xfrm>
            <a:off x="8847319" y="4361636"/>
            <a:ext cx="460550" cy="246221"/>
            <a:chOff x="-676939" y="1762971"/>
            <a:chExt cx="460550" cy="246221"/>
          </a:xfrm>
        </p:grpSpPr>
        <p:sp>
          <p:nvSpPr>
            <p:cNvPr id="651" name="Rectangle 650">
              <a:extLst>
                <a:ext uri="{FF2B5EF4-FFF2-40B4-BE49-F238E27FC236}">
                  <a16:creationId xmlns:a16="http://schemas.microsoft.com/office/drawing/2014/main" id="{C3086238-1053-2681-459C-DE6D68606AEE}"/>
                </a:ext>
              </a:extLst>
            </p:cNvPr>
            <p:cNvSpPr/>
            <p:nvPr/>
          </p:nvSpPr>
          <p:spPr>
            <a:xfrm>
              <a:off x="-539004" y="1813985"/>
              <a:ext cx="174248" cy="15535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2" name="ZoneTexte 651">
              <a:extLst>
                <a:ext uri="{FF2B5EF4-FFF2-40B4-BE49-F238E27FC236}">
                  <a16:creationId xmlns:a16="http://schemas.microsoft.com/office/drawing/2014/main" id="{A2AFE9C4-A432-4E66-3165-D10DB3FEADDF}"/>
                </a:ext>
              </a:extLst>
            </p:cNvPr>
            <p:cNvSpPr txBox="1"/>
            <p:nvPr/>
          </p:nvSpPr>
          <p:spPr>
            <a:xfrm>
              <a:off x="-676939" y="1762971"/>
              <a:ext cx="4605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51</a:t>
              </a:r>
            </a:p>
          </p:txBody>
        </p:sp>
      </p:grpSp>
      <p:sp>
        <p:nvSpPr>
          <p:cNvPr id="705" name="Rectangle 704">
            <a:extLst>
              <a:ext uri="{FF2B5EF4-FFF2-40B4-BE49-F238E27FC236}">
                <a16:creationId xmlns:a16="http://schemas.microsoft.com/office/drawing/2014/main" id="{638BB445-55D8-997B-E08B-4B92FFB3B37E}"/>
              </a:ext>
            </a:extLst>
          </p:cNvPr>
          <p:cNvSpPr/>
          <p:nvPr/>
        </p:nvSpPr>
        <p:spPr>
          <a:xfrm>
            <a:off x="0" y="4067331"/>
            <a:ext cx="754602" cy="870074"/>
          </a:xfrm>
          <a:prstGeom prst="rect">
            <a:avLst/>
          </a:prstGeom>
          <a:solidFill>
            <a:schemeClr val="accent1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7" name="ZoneTexte 706">
            <a:extLst>
              <a:ext uri="{FF2B5EF4-FFF2-40B4-BE49-F238E27FC236}">
                <a16:creationId xmlns:a16="http://schemas.microsoft.com/office/drawing/2014/main" id="{B325439D-4A8B-2599-DD06-32FF86544DFB}"/>
              </a:ext>
            </a:extLst>
          </p:cNvPr>
          <p:cNvSpPr txBox="1"/>
          <p:nvPr/>
        </p:nvSpPr>
        <p:spPr>
          <a:xfrm>
            <a:off x="132660" y="4170113"/>
            <a:ext cx="74841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latin typeface="Bahnschrift Light" panose="020B0502040204020203" pitchFamily="34" charset="0"/>
              </a:rPr>
              <a:t>CH1-CB1</a:t>
            </a:r>
          </a:p>
        </p:txBody>
      </p:sp>
      <p:grpSp>
        <p:nvGrpSpPr>
          <p:cNvPr id="166" name="Groupe 165">
            <a:extLst>
              <a:ext uri="{FF2B5EF4-FFF2-40B4-BE49-F238E27FC236}">
                <a16:creationId xmlns:a16="http://schemas.microsoft.com/office/drawing/2014/main" id="{46E89926-1995-9DBC-DF8B-993DCE0321B7}"/>
              </a:ext>
            </a:extLst>
          </p:cNvPr>
          <p:cNvGrpSpPr/>
          <p:nvPr/>
        </p:nvGrpSpPr>
        <p:grpSpPr>
          <a:xfrm>
            <a:off x="458834" y="4019172"/>
            <a:ext cx="460550" cy="246221"/>
            <a:chOff x="-676939" y="1762971"/>
            <a:chExt cx="460550" cy="246221"/>
          </a:xfrm>
        </p:grpSpPr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80CE3831-3F48-4D11-1F94-27174D85A131}"/>
                </a:ext>
              </a:extLst>
            </p:cNvPr>
            <p:cNvSpPr/>
            <p:nvPr/>
          </p:nvSpPr>
          <p:spPr>
            <a:xfrm>
              <a:off x="-539004" y="1813985"/>
              <a:ext cx="174248" cy="15535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8" name="ZoneTexte 167">
              <a:extLst>
                <a:ext uri="{FF2B5EF4-FFF2-40B4-BE49-F238E27FC236}">
                  <a16:creationId xmlns:a16="http://schemas.microsoft.com/office/drawing/2014/main" id="{38AD6053-57DB-52CC-40D4-3F385B4719CA}"/>
                </a:ext>
              </a:extLst>
            </p:cNvPr>
            <p:cNvSpPr txBox="1"/>
            <p:nvPr/>
          </p:nvSpPr>
          <p:spPr>
            <a:xfrm>
              <a:off x="-676939" y="1762971"/>
              <a:ext cx="4605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03</a:t>
              </a:r>
            </a:p>
          </p:txBody>
        </p:sp>
      </p:grpSp>
      <p:sp>
        <p:nvSpPr>
          <p:cNvPr id="709" name="Rectangle 708">
            <a:extLst>
              <a:ext uri="{FF2B5EF4-FFF2-40B4-BE49-F238E27FC236}">
                <a16:creationId xmlns:a16="http://schemas.microsoft.com/office/drawing/2014/main" id="{84E42F2D-F326-CC8C-0F0F-5AC4D8A68812}"/>
              </a:ext>
            </a:extLst>
          </p:cNvPr>
          <p:cNvSpPr/>
          <p:nvPr/>
        </p:nvSpPr>
        <p:spPr>
          <a:xfrm>
            <a:off x="2308195" y="5461698"/>
            <a:ext cx="754602" cy="870074"/>
          </a:xfrm>
          <a:prstGeom prst="rect">
            <a:avLst/>
          </a:prstGeom>
          <a:solidFill>
            <a:schemeClr val="accent1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1" name="ZoneTexte 710">
            <a:extLst>
              <a:ext uri="{FF2B5EF4-FFF2-40B4-BE49-F238E27FC236}">
                <a16:creationId xmlns:a16="http://schemas.microsoft.com/office/drawing/2014/main" id="{EAF28C2E-37F4-F0B1-4AF4-8C84E5C08CE3}"/>
              </a:ext>
            </a:extLst>
          </p:cNvPr>
          <p:cNvSpPr txBox="1"/>
          <p:nvPr/>
        </p:nvSpPr>
        <p:spPr>
          <a:xfrm>
            <a:off x="2440855" y="5564480"/>
            <a:ext cx="74841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latin typeface="Bahnschrift Light" panose="020B0502040204020203" pitchFamily="34" charset="0"/>
              </a:rPr>
              <a:t>CH1-CB1</a:t>
            </a:r>
          </a:p>
        </p:txBody>
      </p:sp>
      <p:grpSp>
        <p:nvGrpSpPr>
          <p:cNvPr id="546" name="Groupe 545">
            <a:extLst>
              <a:ext uri="{FF2B5EF4-FFF2-40B4-BE49-F238E27FC236}">
                <a16:creationId xmlns:a16="http://schemas.microsoft.com/office/drawing/2014/main" id="{38DD7E0F-C39D-27F5-D21C-A17E6C334420}"/>
              </a:ext>
            </a:extLst>
          </p:cNvPr>
          <p:cNvGrpSpPr/>
          <p:nvPr/>
        </p:nvGrpSpPr>
        <p:grpSpPr>
          <a:xfrm>
            <a:off x="2763690" y="5416513"/>
            <a:ext cx="460550" cy="246221"/>
            <a:chOff x="-676939" y="1762971"/>
            <a:chExt cx="460550" cy="246221"/>
          </a:xfrm>
        </p:grpSpPr>
        <p:sp>
          <p:nvSpPr>
            <p:cNvPr id="547" name="Rectangle 546">
              <a:extLst>
                <a:ext uri="{FF2B5EF4-FFF2-40B4-BE49-F238E27FC236}">
                  <a16:creationId xmlns:a16="http://schemas.microsoft.com/office/drawing/2014/main" id="{03AE15B9-0EF2-F3F0-E1D7-2AA274BA1F43}"/>
                </a:ext>
              </a:extLst>
            </p:cNvPr>
            <p:cNvSpPr/>
            <p:nvPr/>
          </p:nvSpPr>
          <p:spPr>
            <a:xfrm>
              <a:off x="-539004" y="1813985"/>
              <a:ext cx="174248" cy="15535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8" name="ZoneTexte 547">
              <a:extLst>
                <a:ext uri="{FF2B5EF4-FFF2-40B4-BE49-F238E27FC236}">
                  <a16:creationId xmlns:a16="http://schemas.microsoft.com/office/drawing/2014/main" id="{1BEE1D36-B81B-8B68-9451-81FF4F586B5D}"/>
                </a:ext>
              </a:extLst>
            </p:cNvPr>
            <p:cNvSpPr txBox="1"/>
            <p:nvPr/>
          </p:nvSpPr>
          <p:spPr>
            <a:xfrm>
              <a:off x="-676939" y="1762971"/>
              <a:ext cx="4605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17</a:t>
              </a:r>
            </a:p>
          </p:txBody>
        </p:sp>
      </p:grpSp>
      <p:sp>
        <p:nvSpPr>
          <p:cNvPr id="713" name="Rectangle 712">
            <a:extLst>
              <a:ext uri="{FF2B5EF4-FFF2-40B4-BE49-F238E27FC236}">
                <a16:creationId xmlns:a16="http://schemas.microsoft.com/office/drawing/2014/main" id="{7DD1DD66-E26C-3289-56B2-4934FD2F889C}"/>
              </a:ext>
            </a:extLst>
          </p:cNvPr>
          <p:cNvSpPr/>
          <p:nvPr/>
        </p:nvSpPr>
        <p:spPr>
          <a:xfrm>
            <a:off x="4607331" y="5472049"/>
            <a:ext cx="754602" cy="870074"/>
          </a:xfrm>
          <a:prstGeom prst="rect">
            <a:avLst/>
          </a:prstGeom>
          <a:solidFill>
            <a:schemeClr val="accent1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5" name="ZoneTexte 714">
            <a:extLst>
              <a:ext uri="{FF2B5EF4-FFF2-40B4-BE49-F238E27FC236}">
                <a16:creationId xmlns:a16="http://schemas.microsoft.com/office/drawing/2014/main" id="{6D94EC4F-3B7B-3341-C7E1-101835BFB471}"/>
              </a:ext>
            </a:extLst>
          </p:cNvPr>
          <p:cNvSpPr txBox="1"/>
          <p:nvPr/>
        </p:nvSpPr>
        <p:spPr>
          <a:xfrm>
            <a:off x="4739991" y="5574831"/>
            <a:ext cx="74841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latin typeface="Bahnschrift Light" panose="020B0502040204020203" pitchFamily="34" charset="0"/>
              </a:rPr>
              <a:t>CH1-CB1</a:t>
            </a:r>
          </a:p>
        </p:txBody>
      </p:sp>
      <p:grpSp>
        <p:nvGrpSpPr>
          <p:cNvPr id="587" name="Groupe 586">
            <a:extLst>
              <a:ext uri="{FF2B5EF4-FFF2-40B4-BE49-F238E27FC236}">
                <a16:creationId xmlns:a16="http://schemas.microsoft.com/office/drawing/2014/main" id="{AE2C5275-5A9B-4C46-554F-B1FAB58A298A}"/>
              </a:ext>
            </a:extLst>
          </p:cNvPr>
          <p:cNvGrpSpPr/>
          <p:nvPr/>
        </p:nvGrpSpPr>
        <p:grpSpPr>
          <a:xfrm>
            <a:off x="5066927" y="5420159"/>
            <a:ext cx="460550" cy="246221"/>
            <a:chOff x="-676939" y="1762971"/>
            <a:chExt cx="460550" cy="246221"/>
          </a:xfrm>
        </p:grpSpPr>
        <p:sp>
          <p:nvSpPr>
            <p:cNvPr id="588" name="Rectangle 587">
              <a:extLst>
                <a:ext uri="{FF2B5EF4-FFF2-40B4-BE49-F238E27FC236}">
                  <a16:creationId xmlns:a16="http://schemas.microsoft.com/office/drawing/2014/main" id="{8292294E-AD3F-10AE-7F7D-50570786BCA0}"/>
                </a:ext>
              </a:extLst>
            </p:cNvPr>
            <p:cNvSpPr/>
            <p:nvPr/>
          </p:nvSpPr>
          <p:spPr>
            <a:xfrm>
              <a:off x="-539004" y="1813985"/>
              <a:ext cx="174248" cy="15535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9" name="ZoneTexte 588">
              <a:extLst>
                <a:ext uri="{FF2B5EF4-FFF2-40B4-BE49-F238E27FC236}">
                  <a16:creationId xmlns:a16="http://schemas.microsoft.com/office/drawing/2014/main" id="{507D7EF0-FD87-D164-D2B0-70480B2AF093}"/>
                </a:ext>
              </a:extLst>
            </p:cNvPr>
            <p:cNvSpPr txBox="1"/>
            <p:nvPr/>
          </p:nvSpPr>
          <p:spPr>
            <a:xfrm>
              <a:off x="-676939" y="1762971"/>
              <a:ext cx="4605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30</a:t>
              </a:r>
            </a:p>
          </p:txBody>
        </p:sp>
      </p:grpSp>
      <p:sp>
        <p:nvSpPr>
          <p:cNvPr id="717" name="Rectangle 716">
            <a:extLst>
              <a:ext uri="{FF2B5EF4-FFF2-40B4-BE49-F238E27FC236}">
                <a16:creationId xmlns:a16="http://schemas.microsoft.com/office/drawing/2014/main" id="{372D5B6C-50CF-84AD-44D7-8BE4E3E2B775}"/>
              </a:ext>
            </a:extLst>
          </p:cNvPr>
          <p:cNvSpPr/>
          <p:nvPr/>
        </p:nvSpPr>
        <p:spPr>
          <a:xfrm>
            <a:off x="6897693" y="5283851"/>
            <a:ext cx="754602" cy="870074"/>
          </a:xfrm>
          <a:prstGeom prst="rect">
            <a:avLst/>
          </a:prstGeom>
          <a:solidFill>
            <a:schemeClr val="accent1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9" name="ZoneTexte 718">
            <a:extLst>
              <a:ext uri="{FF2B5EF4-FFF2-40B4-BE49-F238E27FC236}">
                <a16:creationId xmlns:a16="http://schemas.microsoft.com/office/drawing/2014/main" id="{85C6C9B6-011F-8580-B5F8-F42E269B735F}"/>
              </a:ext>
            </a:extLst>
          </p:cNvPr>
          <p:cNvSpPr txBox="1"/>
          <p:nvPr/>
        </p:nvSpPr>
        <p:spPr>
          <a:xfrm>
            <a:off x="7030353" y="5386633"/>
            <a:ext cx="74841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latin typeface="Bahnschrift Light" panose="020B0502040204020203" pitchFamily="34" charset="0"/>
              </a:rPr>
              <a:t>CH1-CB1</a:t>
            </a:r>
          </a:p>
        </p:txBody>
      </p:sp>
      <p:grpSp>
        <p:nvGrpSpPr>
          <p:cNvPr id="626" name="Groupe 625">
            <a:extLst>
              <a:ext uri="{FF2B5EF4-FFF2-40B4-BE49-F238E27FC236}">
                <a16:creationId xmlns:a16="http://schemas.microsoft.com/office/drawing/2014/main" id="{9B393B0A-EF08-FB66-9ABB-87DA9FB49D81}"/>
              </a:ext>
            </a:extLst>
          </p:cNvPr>
          <p:cNvGrpSpPr/>
          <p:nvPr/>
        </p:nvGrpSpPr>
        <p:grpSpPr>
          <a:xfrm>
            <a:off x="7348965" y="5244087"/>
            <a:ext cx="460550" cy="246221"/>
            <a:chOff x="-676939" y="1762971"/>
            <a:chExt cx="460550" cy="246221"/>
          </a:xfrm>
        </p:grpSpPr>
        <p:sp>
          <p:nvSpPr>
            <p:cNvPr id="627" name="Rectangle 626">
              <a:extLst>
                <a:ext uri="{FF2B5EF4-FFF2-40B4-BE49-F238E27FC236}">
                  <a16:creationId xmlns:a16="http://schemas.microsoft.com/office/drawing/2014/main" id="{5654E4FA-F169-7929-360F-9F509EFA8463}"/>
                </a:ext>
              </a:extLst>
            </p:cNvPr>
            <p:cNvSpPr/>
            <p:nvPr/>
          </p:nvSpPr>
          <p:spPr>
            <a:xfrm>
              <a:off x="-539004" y="1813985"/>
              <a:ext cx="174248" cy="15535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8" name="ZoneTexte 627">
              <a:extLst>
                <a:ext uri="{FF2B5EF4-FFF2-40B4-BE49-F238E27FC236}">
                  <a16:creationId xmlns:a16="http://schemas.microsoft.com/office/drawing/2014/main" id="{860194BC-58C4-01B2-A80B-D0795FB816D0}"/>
                </a:ext>
              </a:extLst>
            </p:cNvPr>
            <p:cNvSpPr txBox="1"/>
            <p:nvPr/>
          </p:nvSpPr>
          <p:spPr>
            <a:xfrm>
              <a:off x="-676939" y="1762971"/>
              <a:ext cx="4605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43</a:t>
              </a:r>
            </a:p>
          </p:txBody>
        </p:sp>
      </p:grpSp>
      <p:sp>
        <p:nvSpPr>
          <p:cNvPr id="721" name="Rectangle 720">
            <a:extLst>
              <a:ext uri="{FF2B5EF4-FFF2-40B4-BE49-F238E27FC236}">
                <a16:creationId xmlns:a16="http://schemas.microsoft.com/office/drawing/2014/main" id="{1FEBB7FC-3288-1A32-58DC-ADB0066B3BB1}"/>
              </a:ext>
            </a:extLst>
          </p:cNvPr>
          <p:cNvSpPr/>
          <p:nvPr/>
        </p:nvSpPr>
        <p:spPr>
          <a:xfrm>
            <a:off x="-1799" y="5295101"/>
            <a:ext cx="754602" cy="346823"/>
          </a:xfrm>
          <a:prstGeom prst="rect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3" name="ZoneTexte 722">
            <a:extLst>
              <a:ext uri="{FF2B5EF4-FFF2-40B4-BE49-F238E27FC236}">
                <a16:creationId xmlns:a16="http://schemas.microsoft.com/office/drawing/2014/main" id="{DA698B41-0473-5122-C0CC-D6E96CA2FE0D}"/>
              </a:ext>
            </a:extLst>
          </p:cNvPr>
          <p:cNvSpPr txBox="1"/>
          <p:nvPr/>
        </p:nvSpPr>
        <p:spPr>
          <a:xfrm>
            <a:off x="193383" y="5247084"/>
            <a:ext cx="59753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latin typeface="Bahnschrift Light" panose="020B0502040204020203" pitchFamily="34" charset="0"/>
              </a:rPr>
              <a:t>TES F</a:t>
            </a:r>
          </a:p>
        </p:txBody>
      </p:sp>
      <p:grpSp>
        <p:nvGrpSpPr>
          <p:cNvPr id="169" name="Groupe 168">
            <a:extLst>
              <a:ext uri="{FF2B5EF4-FFF2-40B4-BE49-F238E27FC236}">
                <a16:creationId xmlns:a16="http://schemas.microsoft.com/office/drawing/2014/main" id="{A3AA22F2-5A61-F457-9967-6497EC3B00FB}"/>
              </a:ext>
            </a:extLst>
          </p:cNvPr>
          <p:cNvGrpSpPr/>
          <p:nvPr/>
        </p:nvGrpSpPr>
        <p:grpSpPr>
          <a:xfrm>
            <a:off x="453618" y="5241383"/>
            <a:ext cx="460550" cy="246221"/>
            <a:chOff x="-676939" y="1762971"/>
            <a:chExt cx="460550" cy="246221"/>
          </a:xfrm>
        </p:grpSpPr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901AED20-59CC-6253-8A2A-DDB1F20662C9}"/>
                </a:ext>
              </a:extLst>
            </p:cNvPr>
            <p:cNvSpPr/>
            <p:nvPr/>
          </p:nvSpPr>
          <p:spPr>
            <a:xfrm>
              <a:off x="-539004" y="1813985"/>
              <a:ext cx="174248" cy="15535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1" name="ZoneTexte 170">
              <a:extLst>
                <a:ext uri="{FF2B5EF4-FFF2-40B4-BE49-F238E27FC236}">
                  <a16:creationId xmlns:a16="http://schemas.microsoft.com/office/drawing/2014/main" id="{6BE7BA9F-6EF4-1CB3-E13B-9F5967BF5B85}"/>
                </a:ext>
              </a:extLst>
            </p:cNvPr>
            <p:cNvSpPr txBox="1"/>
            <p:nvPr/>
          </p:nvSpPr>
          <p:spPr>
            <a:xfrm>
              <a:off x="-676939" y="1762971"/>
              <a:ext cx="4605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04</a:t>
              </a:r>
            </a:p>
          </p:txBody>
        </p:sp>
      </p:grpSp>
      <p:sp>
        <p:nvSpPr>
          <p:cNvPr id="725" name="Rectangle 724">
            <a:extLst>
              <a:ext uri="{FF2B5EF4-FFF2-40B4-BE49-F238E27FC236}">
                <a16:creationId xmlns:a16="http://schemas.microsoft.com/office/drawing/2014/main" id="{71E18813-20F3-1916-1D40-F159C1D4DF32}"/>
              </a:ext>
            </a:extLst>
          </p:cNvPr>
          <p:cNvSpPr/>
          <p:nvPr/>
        </p:nvSpPr>
        <p:spPr>
          <a:xfrm>
            <a:off x="2304386" y="3181957"/>
            <a:ext cx="754602" cy="346823"/>
          </a:xfrm>
          <a:prstGeom prst="rect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7" name="ZoneTexte 726">
            <a:extLst>
              <a:ext uri="{FF2B5EF4-FFF2-40B4-BE49-F238E27FC236}">
                <a16:creationId xmlns:a16="http://schemas.microsoft.com/office/drawing/2014/main" id="{07FD84E0-70A1-3BC6-0643-F3DE08ADCAB3}"/>
              </a:ext>
            </a:extLst>
          </p:cNvPr>
          <p:cNvSpPr txBox="1"/>
          <p:nvPr/>
        </p:nvSpPr>
        <p:spPr>
          <a:xfrm>
            <a:off x="2578046" y="3141139"/>
            <a:ext cx="59753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latin typeface="Bahnschrift Light" panose="020B0502040204020203" pitchFamily="34" charset="0"/>
              </a:rPr>
              <a:t>TES F</a:t>
            </a:r>
          </a:p>
        </p:txBody>
      </p:sp>
      <p:sp>
        <p:nvSpPr>
          <p:cNvPr id="729" name="Rectangle 728">
            <a:extLst>
              <a:ext uri="{FF2B5EF4-FFF2-40B4-BE49-F238E27FC236}">
                <a16:creationId xmlns:a16="http://schemas.microsoft.com/office/drawing/2014/main" id="{A63C0B84-62F4-D90B-2F97-F5D1BD1EAD75}"/>
              </a:ext>
            </a:extLst>
          </p:cNvPr>
          <p:cNvSpPr/>
          <p:nvPr/>
        </p:nvSpPr>
        <p:spPr>
          <a:xfrm>
            <a:off x="4607498" y="3020554"/>
            <a:ext cx="754602" cy="346823"/>
          </a:xfrm>
          <a:prstGeom prst="rect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1" name="ZoneTexte 730">
            <a:extLst>
              <a:ext uri="{FF2B5EF4-FFF2-40B4-BE49-F238E27FC236}">
                <a16:creationId xmlns:a16="http://schemas.microsoft.com/office/drawing/2014/main" id="{1CBE6D93-0C08-822E-C764-DD735486AEDF}"/>
              </a:ext>
            </a:extLst>
          </p:cNvPr>
          <p:cNvSpPr txBox="1"/>
          <p:nvPr/>
        </p:nvSpPr>
        <p:spPr>
          <a:xfrm>
            <a:off x="4712263" y="2964522"/>
            <a:ext cx="59753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latin typeface="Bahnschrift Light" panose="020B0502040204020203" pitchFamily="34" charset="0"/>
              </a:rPr>
              <a:t>TES F</a:t>
            </a:r>
          </a:p>
        </p:txBody>
      </p:sp>
      <p:grpSp>
        <p:nvGrpSpPr>
          <p:cNvPr id="581" name="Groupe 580">
            <a:extLst>
              <a:ext uri="{FF2B5EF4-FFF2-40B4-BE49-F238E27FC236}">
                <a16:creationId xmlns:a16="http://schemas.microsoft.com/office/drawing/2014/main" id="{4EA5D20C-9A29-50BC-245B-533B6E287936}"/>
              </a:ext>
            </a:extLst>
          </p:cNvPr>
          <p:cNvGrpSpPr/>
          <p:nvPr/>
        </p:nvGrpSpPr>
        <p:grpSpPr>
          <a:xfrm>
            <a:off x="5067606" y="2969801"/>
            <a:ext cx="460550" cy="246221"/>
            <a:chOff x="-676939" y="1762971"/>
            <a:chExt cx="460550" cy="246221"/>
          </a:xfrm>
        </p:grpSpPr>
        <p:sp>
          <p:nvSpPr>
            <p:cNvPr id="582" name="Rectangle 581">
              <a:extLst>
                <a:ext uri="{FF2B5EF4-FFF2-40B4-BE49-F238E27FC236}">
                  <a16:creationId xmlns:a16="http://schemas.microsoft.com/office/drawing/2014/main" id="{E8231701-E78C-134E-00FA-36DEBACF9AB0}"/>
                </a:ext>
              </a:extLst>
            </p:cNvPr>
            <p:cNvSpPr/>
            <p:nvPr/>
          </p:nvSpPr>
          <p:spPr>
            <a:xfrm>
              <a:off x="-539004" y="1813985"/>
              <a:ext cx="174248" cy="15535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3" name="ZoneTexte 582">
              <a:extLst>
                <a:ext uri="{FF2B5EF4-FFF2-40B4-BE49-F238E27FC236}">
                  <a16:creationId xmlns:a16="http://schemas.microsoft.com/office/drawing/2014/main" id="{378543A8-AF3D-A363-53A2-F5B8C9126F01}"/>
                </a:ext>
              </a:extLst>
            </p:cNvPr>
            <p:cNvSpPr txBox="1"/>
            <p:nvPr/>
          </p:nvSpPr>
          <p:spPr>
            <a:xfrm>
              <a:off x="-676939" y="1762971"/>
              <a:ext cx="4605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28</a:t>
              </a:r>
            </a:p>
          </p:txBody>
        </p:sp>
      </p:grpSp>
      <p:sp>
        <p:nvSpPr>
          <p:cNvPr id="733" name="Rectangle 732">
            <a:extLst>
              <a:ext uri="{FF2B5EF4-FFF2-40B4-BE49-F238E27FC236}">
                <a16:creationId xmlns:a16="http://schemas.microsoft.com/office/drawing/2014/main" id="{2114B14F-F1F4-EE54-A87C-9E13F9A9D989}"/>
              </a:ext>
            </a:extLst>
          </p:cNvPr>
          <p:cNvSpPr/>
          <p:nvPr/>
        </p:nvSpPr>
        <p:spPr>
          <a:xfrm>
            <a:off x="6895018" y="2836558"/>
            <a:ext cx="754602" cy="346823"/>
          </a:xfrm>
          <a:prstGeom prst="rect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5" name="ZoneTexte 734">
            <a:extLst>
              <a:ext uri="{FF2B5EF4-FFF2-40B4-BE49-F238E27FC236}">
                <a16:creationId xmlns:a16="http://schemas.microsoft.com/office/drawing/2014/main" id="{2BF16EB6-5E66-4C09-E3FC-92D789FBDC87}"/>
              </a:ext>
            </a:extLst>
          </p:cNvPr>
          <p:cNvSpPr txBox="1"/>
          <p:nvPr/>
        </p:nvSpPr>
        <p:spPr>
          <a:xfrm>
            <a:off x="6999989" y="2789396"/>
            <a:ext cx="59753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latin typeface="Bahnschrift Light" panose="020B0502040204020203" pitchFamily="34" charset="0"/>
              </a:rPr>
              <a:t>TES F</a:t>
            </a:r>
          </a:p>
        </p:txBody>
      </p:sp>
      <p:grpSp>
        <p:nvGrpSpPr>
          <p:cNvPr id="620" name="Groupe 619">
            <a:extLst>
              <a:ext uri="{FF2B5EF4-FFF2-40B4-BE49-F238E27FC236}">
                <a16:creationId xmlns:a16="http://schemas.microsoft.com/office/drawing/2014/main" id="{7800EB77-A904-DDC4-C490-FDA37EC9C645}"/>
              </a:ext>
            </a:extLst>
          </p:cNvPr>
          <p:cNvGrpSpPr/>
          <p:nvPr/>
        </p:nvGrpSpPr>
        <p:grpSpPr>
          <a:xfrm>
            <a:off x="7349930" y="2781344"/>
            <a:ext cx="460550" cy="246221"/>
            <a:chOff x="-676939" y="1762971"/>
            <a:chExt cx="460550" cy="246221"/>
          </a:xfrm>
        </p:grpSpPr>
        <p:sp>
          <p:nvSpPr>
            <p:cNvPr id="621" name="Rectangle 620">
              <a:extLst>
                <a:ext uri="{FF2B5EF4-FFF2-40B4-BE49-F238E27FC236}">
                  <a16:creationId xmlns:a16="http://schemas.microsoft.com/office/drawing/2014/main" id="{06EFF1A6-5ABF-EECC-5373-1D32E05A744F}"/>
                </a:ext>
              </a:extLst>
            </p:cNvPr>
            <p:cNvSpPr/>
            <p:nvPr/>
          </p:nvSpPr>
          <p:spPr>
            <a:xfrm>
              <a:off x="-539004" y="1813985"/>
              <a:ext cx="174248" cy="15535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2" name="ZoneTexte 621">
              <a:extLst>
                <a:ext uri="{FF2B5EF4-FFF2-40B4-BE49-F238E27FC236}">
                  <a16:creationId xmlns:a16="http://schemas.microsoft.com/office/drawing/2014/main" id="{0200203D-057D-4637-4D1D-B3250EAEFE0E}"/>
                </a:ext>
              </a:extLst>
            </p:cNvPr>
            <p:cNvSpPr txBox="1"/>
            <p:nvPr/>
          </p:nvSpPr>
          <p:spPr>
            <a:xfrm>
              <a:off x="-676939" y="1762971"/>
              <a:ext cx="4605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41</a:t>
              </a:r>
            </a:p>
          </p:txBody>
        </p:sp>
      </p:grpSp>
      <p:sp>
        <p:nvSpPr>
          <p:cNvPr id="737" name="Rectangle 736">
            <a:extLst>
              <a:ext uri="{FF2B5EF4-FFF2-40B4-BE49-F238E27FC236}">
                <a16:creationId xmlns:a16="http://schemas.microsoft.com/office/drawing/2014/main" id="{57665C9B-ABB6-101B-B5B2-6936145372E2}"/>
              </a:ext>
            </a:extLst>
          </p:cNvPr>
          <p:cNvSpPr/>
          <p:nvPr/>
        </p:nvSpPr>
        <p:spPr>
          <a:xfrm>
            <a:off x="12435" y="5637600"/>
            <a:ext cx="754602" cy="346823"/>
          </a:xfrm>
          <a:prstGeom prst="rect">
            <a:avLst/>
          </a:prstGeom>
          <a:solidFill>
            <a:srgbClr val="990099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9" name="ZoneTexte 738">
            <a:extLst>
              <a:ext uri="{FF2B5EF4-FFF2-40B4-BE49-F238E27FC236}">
                <a16:creationId xmlns:a16="http://schemas.microsoft.com/office/drawing/2014/main" id="{39D7C991-B8F3-80F2-5FE3-DF4E4260922B}"/>
              </a:ext>
            </a:extLst>
          </p:cNvPr>
          <p:cNvSpPr txBox="1"/>
          <p:nvPr/>
        </p:nvSpPr>
        <p:spPr>
          <a:xfrm>
            <a:off x="125588" y="5590228"/>
            <a:ext cx="7088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latin typeface="Bahnschrift Light" panose="020B0502040204020203" pitchFamily="34" charset="0"/>
              </a:rPr>
              <a:t>AP LAM</a:t>
            </a:r>
          </a:p>
        </p:txBody>
      </p:sp>
      <p:sp>
        <p:nvSpPr>
          <p:cNvPr id="741" name="Rectangle 740">
            <a:extLst>
              <a:ext uri="{FF2B5EF4-FFF2-40B4-BE49-F238E27FC236}">
                <a16:creationId xmlns:a16="http://schemas.microsoft.com/office/drawing/2014/main" id="{88CB0B99-B1F0-20C1-A357-555AB2F46725}"/>
              </a:ext>
            </a:extLst>
          </p:cNvPr>
          <p:cNvSpPr/>
          <p:nvPr/>
        </p:nvSpPr>
        <p:spPr>
          <a:xfrm>
            <a:off x="2312558" y="3544077"/>
            <a:ext cx="754602" cy="346823"/>
          </a:xfrm>
          <a:prstGeom prst="rect">
            <a:avLst/>
          </a:prstGeom>
          <a:solidFill>
            <a:srgbClr val="990099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3" name="ZoneTexte 742">
            <a:extLst>
              <a:ext uri="{FF2B5EF4-FFF2-40B4-BE49-F238E27FC236}">
                <a16:creationId xmlns:a16="http://schemas.microsoft.com/office/drawing/2014/main" id="{007C8E3E-C70A-6E6A-50D9-7C010E551017}"/>
              </a:ext>
            </a:extLst>
          </p:cNvPr>
          <p:cNvSpPr txBox="1"/>
          <p:nvPr/>
        </p:nvSpPr>
        <p:spPr>
          <a:xfrm>
            <a:off x="2425711" y="3496705"/>
            <a:ext cx="7088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latin typeface="Bahnschrift Light" panose="020B0502040204020203" pitchFamily="34" charset="0"/>
              </a:rPr>
              <a:t>AP LAM</a:t>
            </a:r>
          </a:p>
        </p:txBody>
      </p:sp>
      <p:sp>
        <p:nvSpPr>
          <p:cNvPr id="745" name="Rectangle 744">
            <a:extLst>
              <a:ext uri="{FF2B5EF4-FFF2-40B4-BE49-F238E27FC236}">
                <a16:creationId xmlns:a16="http://schemas.microsoft.com/office/drawing/2014/main" id="{ED3C2FAB-C0FB-3CC0-2FE6-B33EB3E84254}"/>
              </a:ext>
            </a:extLst>
          </p:cNvPr>
          <p:cNvSpPr/>
          <p:nvPr/>
        </p:nvSpPr>
        <p:spPr>
          <a:xfrm>
            <a:off x="4605028" y="3368547"/>
            <a:ext cx="754602" cy="346823"/>
          </a:xfrm>
          <a:prstGeom prst="rect">
            <a:avLst/>
          </a:prstGeom>
          <a:solidFill>
            <a:srgbClr val="990099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7" name="ZoneTexte 746">
            <a:extLst>
              <a:ext uri="{FF2B5EF4-FFF2-40B4-BE49-F238E27FC236}">
                <a16:creationId xmlns:a16="http://schemas.microsoft.com/office/drawing/2014/main" id="{2178CD4E-AC93-6BD1-47C6-53CACC56630C}"/>
              </a:ext>
            </a:extLst>
          </p:cNvPr>
          <p:cNvSpPr txBox="1"/>
          <p:nvPr/>
        </p:nvSpPr>
        <p:spPr>
          <a:xfrm>
            <a:off x="4718181" y="3328795"/>
            <a:ext cx="7088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latin typeface="Bahnschrift Light" panose="020B0502040204020203" pitchFamily="34" charset="0"/>
              </a:rPr>
              <a:t>AP LAM</a:t>
            </a:r>
          </a:p>
        </p:txBody>
      </p:sp>
      <p:sp>
        <p:nvSpPr>
          <p:cNvPr id="749" name="Rectangle 748">
            <a:extLst>
              <a:ext uri="{FF2B5EF4-FFF2-40B4-BE49-F238E27FC236}">
                <a16:creationId xmlns:a16="http://schemas.microsoft.com/office/drawing/2014/main" id="{695A4C14-B8E4-DE51-D998-DC1A06977807}"/>
              </a:ext>
            </a:extLst>
          </p:cNvPr>
          <p:cNvSpPr/>
          <p:nvPr/>
        </p:nvSpPr>
        <p:spPr>
          <a:xfrm>
            <a:off x="6893572" y="3189104"/>
            <a:ext cx="754602" cy="346823"/>
          </a:xfrm>
          <a:prstGeom prst="rect">
            <a:avLst/>
          </a:prstGeom>
          <a:solidFill>
            <a:srgbClr val="990099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1" name="ZoneTexte 750">
            <a:extLst>
              <a:ext uri="{FF2B5EF4-FFF2-40B4-BE49-F238E27FC236}">
                <a16:creationId xmlns:a16="http://schemas.microsoft.com/office/drawing/2014/main" id="{E26034A1-2808-566A-0EC5-38CBA6E6C3C0}"/>
              </a:ext>
            </a:extLst>
          </p:cNvPr>
          <p:cNvSpPr txBox="1"/>
          <p:nvPr/>
        </p:nvSpPr>
        <p:spPr>
          <a:xfrm>
            <a:off x="7006725" y="3150610"/>
            <a:ext cx="7088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latin typeface="Bahnschrift Light" panose="020B0502040204020203" pitchFamily="34" charset="0"/>
              </a:rPr>
              <a:t>AP LAM</a:t>
            </a:r>
          </a:p>
        </p:txBody>
      </p:sp>
      <p:sp>
        <p:nvSpPr>
          <p:cNvPr id="753" name="Rectangle 752">
            <a:extLst>
              <a:ext uri="{FF2B5EF4-FFF2-40B4-BE49-F238E27FC236}">
                <a16:creationId xmlns:a16="http://schemas.microsoft.com/office/drawing/2014/main" id="{60092E3F-606F-BF39-40F5-6F73ADA8B714}"/>
              </a:ext>
            </a:extLst>
          </p:cNvPr>
          <p:cNvSpPr/>
          <p:nvPr/>
        </p:nvSpPr>
        <p:spPr>
          <a:xfrm>
            <a:off x="774173" y="2306051"/>
            <a:ext cx="754602" cy="870074"/>
          </a:xfrm>
          <a:prstGeom prst="rect">
            <a:avLst/>
          </a:prstGeom>
          <a:solidFill>
            <a:srgbClr val="92D05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5" name="ZoneTexte 754">
            <a:extLst>
              <a:ext uri="{FF2B5EF4-FFF2-40B4-BE49-F238E27FC236}">
                <a16:creationId xmlns:a16="http://schemas.microsoft.com/office/drawing/2014/main" id="{C2BA5D4E-FE3A-5A62-1CD6-566F71E28966}"/>
              </a:ext>
            </a:extLst>
          </p:cNvPr>
          <p:cNvSpPr txBox="1"/>
          <p:nvPr/>
        </p:nvSpPr>
        <p:spPr>
          <a:xfrm>
            <a:off x="870560" y="2400098"/>
            <a:ext cx="74841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latin typeface="Bahnschrift Light" panose="020B0502040204020203" pitchFamily="34" charset="0"/>
              </a:rPr>
              <a:t>CH3-CB3</a:t>
            </a:r>
          </a:p>
        </p:txBody>
      </p:sp>
      <p:grpSp>
        <p:nvGrpSpPr>
          <p:cNvPr id="513" name="Groupe 512">
            <a:extLst>
              <a:ext uri="{FF2B5EF4-FFF2-40B4-BE49-F238E27FC236}">
                <a16:creationId xmlns:a16="http://schemas.microsoft.com/office/drawing/2014/main" id="{4178E016-EF2D-8847-008B-D6DBBBF0E88F}"/>
              </a:ext>
            </a:extLst>
          </p:cNvPr>
          <p:cNvGrpSpPr/>
          <p:nvPr/>
        </p:nvGrpSpPr>
        <p:grpSpPr>
          <a:xfrm>
            <a:off x="1232697" y="2255037"/>
            <a:ext cx="460550" cy="246221"/>
            <a:chOff x="-676939" y="1762971"/>
            <a:chExt cx="460550" cy="246221"/>
          </a:xfrm>
        </p:grpSpPr>
        <p:sp>
          <p:nvSpPr>
            <p:cNvPr id="514" name="Rectangle 513">
              <a:extLst>
                <a:ext uri="{FF2B5EF4-FFF2-40B4-BE49-F238E27FC236}">
                  <a16:creationId xmlns:a16="http://schemas.microsoft.com/office/drawing/2014/main" id="{917C4A37-3DE2-ED93-FAE8-E279B30DF777}"/>
                </a:ext>
              </a:extLst>
            </p:cNvPr>
            <p:cNvSpPr/>
            <p:nvPr/>
          </p:nvSpPr>
          <p:spPr>
            <a:xfrm>
              <a:off x="-539004" y="1813985"/>
              <a:ext cx="174248" cy="15535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5" name="ZoneTexte 514">
              <a:extLst>
                <a:ext uri="{FF2B5EF4-FFF2-40B4-BE49-F238E27FC236}">
                  <a16:creationId xmlns:a16="http://schemas.microsoft.com/office/drawing/2014/main" id="{0848FB35-F51E-9A91-9236-C57D0445AABC}"/>
                </a:ext>
              </a:extLst>
            </p:cNvPr>
            <p:cNvSpPr txBox="1"/>
            <p:nvPr/>
          </p:nvSpPr>
          <p:spPr>
            <a:xfrm>
              <a:off x="-676939" y="1762971"/>
              <a:ext cx="4605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06</a:t>
              </a:r>
            </a:p>
          </p:txBody>
        </p:sp>
      </p:grpSp>
      <p:sp>
        <p:nvSpPr>
          <p:cNvPr id="760" name="Rectangle 759">
            <a:extLst>
              <a:ext uri="{FF2B5EF4-FFF2-40B4-BE49-F238E27FC236}">
                <a16:creationId xmlns:a16="http://schemas.microsoft.com/office/drawing/2014/main" id="{406FD176-D7A4-9936-356F-7EB483037D40}"/>
              </a:ext>
            </a:extLst>
          </p:cNvPr>
          <p:cNvSpPr/>
          <p:nvPr/>
        </p:nvSpPr>
        <p:spPr>
          <a:xfrm>
            <a:off x="3847439" y="2127989"/>
            <a:ext cx="754602" cy="870074"/>
          </a:xfrm>
          <a:prstGeom prst="rect">
            <a:avLst/>
          </a:prstGeom>
          <a:solidFill>
            <a:srgbClr val="92D05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2" name="ZoneTexte 761">
            <a:extLst>
              <a:ext uri="{FF2B5EF4-FFF2-40B4-BE49-F238E27FC236}">
                <a16:creationId xmlns:a16="http://schemas.microsoft.com/office/drawing/2014/main" id="{37D81259-C2E6-6160-E6BA-9B54F143CEE8}"/>
              </a:ext>
            </a:extLst>
          </p:cNvPr>
          <p:cNvSpPr txBox="1"/>
          <p:nvPr/>
        </p:nvSpPr>
        <p:spPr>
          <a:xfrm>
            <a:off x="3943826" y="2222036"/>
            <a:ext cx="74841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latin typeface="Bahnschrift Light" panose="020B0502040204020203" pitchFamily="34" charset="0"/>
              </a:rPr>
              <a:t>CH3-CB3</a:t>
            </a:r>
          </a:p>
        </p:txBody>
      </p:sp>
      <p:grpSp>
        <p:nvGrpSpPr>
          <p:cNvPr id="566" name="Groupe 565">
            <a:extLst>
              <a:ext uri="{FF2B5EF4-FFF2-40B4-BE49-F238E27FC236}">
                <a16:creationId xmlns:a16="http://schemas.microsoft.com/office/drawing/2014/main" id="{DA582B0B-16A1-3B63-F864-F0752FFD6AC6}"/>
              </a:ext>
            </a:extLst>
          </p:cNvPr>
          <p:cNvGrpSpPr/>
          <p:nvPr/>
        </p:nvGrpSpPr>
        <p:grpSpPr>
          <a:xfrm>
            <a:off x="4288340" y="2076021"/>
            <a:ext cx="460550" cy="246221"/>
            <a:chOff x="-676939" y="1762971"/>
            <a:chExt cx="460550" cy="246221"/>
          </a:xfrm>
        </p:grpSpPr>
        <p:sp>
          <p:nvSpPr>
            <p:cNvPr id="567" name="Rectangle 566">
              <a:extLst>
                <a:ext uri="{FF2B5EF4-FFF2-40B4-BE49-F238E27FC236}">
                  <a16:creationId xmlns:a16="http://schemas.microsoft.com/office/drawing/2014/main" id="{DFD89D37-FFC7-9779-8E79-C43873A26FD3}"/>
                </a:ext>
              </a:extLst>
            </p:cNvPr>
            <p:cNvSpPr/>
            <p:nvPr/>
          </p:nvSpPr>
          <p:spPr>
            <a:xfrm>
              <a:off x="-539004" y="1813985"/>
              <a:ext cx="174248" cy="15535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8" name="ZoneTexte 567">
              <a:extLst>
                <a:ext uri="{FF2B5EF4-FFF2-40B4-BE49-F238E27FC236}">
                  <a16:creationId xmlns:a16="http://schemas.microsoft.com/office/drawing/2014/main" id="{673ABBD3-7110-DE50-BEB5-6B55F1E77CF2}"/>
                </a:ext>
              </a:extLst>
            </p:cNvPr>
            <p:cNvSpPr txBox="1"/>
            <p:nvPr/>
          </p:nvSpPr>
          <p:spPr>
            <a:xfrm>
              <a:off x="-676939" y="1762971"/>
              <a:ext cx="4605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23</a:t>
              </a:r>
            </a:p>
          </p:txBody>
        </p:sp>
      </p:grpSp>
      <p:sp>
        <p:nvSpPr>
          <p:cNvPr id="764" name="Rectangle 763">
            <a:extLst>
              <a:ext uri="{FF2B5EF4-FFF2-40B4-BE49-F238E27FC236}">
                <a16:creationId xmlns:a16="http://schemas.microsoft.com/office/drawing/2014/main" id="{112C582E-8BDF-8248-30F7-7E08A6D28F9A}"/>
              </a:ext>
            </a:extLst>
          </p:cNvPr>
          <p:cNvSpPr/>
          <p:nvPr/>
        </p:nvSpPr>
        <p:spPr>
          <a:xfrm>
            <a:off x="6137149" y="3178996"/>
            <a:ext cx="754602" cy="870074"/>
          </a:xfrm>
          <a:prstGeom prst="rect">
            <a:avLst/>
          </a:prstGeom>
          <a:solidFill>
            <a:srgbClr val="92D05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6" name="ZoneTexte 765">
            <a:extLst>
              <a:ext uri="{FF2B5EF4-FFF2-40B4-BE49-F238E27FC236}">
                <a16:creationId xmlns:a16="http://schemas.microsoft.com/office/drawing/2014/main" id="{86EF6586-4072-C814-DF12-EECACFDA0FC5}"/>
              </a:ext>
            </a:extLst>
          </p:cNvPr>
          <p:cNvSpPr txBox="1"/>
          <p:nvPr/>
        </p:nvSpPr>
        <p:spPr>
          <a:xfrm>
            <a:off x="6233536" y="3273043"/>
            <a:ext cx="74841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latin typeface="Bahnschrift Light" panose="020B0502040204020203" pitchFamily="34" charset="0"/>
              </a:rPr>
              <a:t>CH3-CB3</a:t>
            </a:r>
          </a:p>
        </p:txBody>
      </p:sp>
      <p:grpSp>
        <p:nvGrpSpPr>
          <p:cNvPr id="608" name="Groupe 607">
            <a:extLst>
              <a:ext uri="{FF2B5EF4-FFF2-40B4-BE49-F238E27FC236}">
                <a16:creationId xmlns:a16="http://schemas.microsoft.com/office/drawing/2014/main" id="{9106806E-0C27-1F18-E293-B701FE9B2C46}"/>
              </a:ext>
            </a:extLst>
          </p:cNvPr>
          <p:cNvGrpSpPr/>
          <p:nvPr/>
        </p:nvGrpSpPr>
        <p:grpSpPr>
          <a:xfrm>
            <a:off x="6576179" y="3126811"/>
            <a:ext cx="460550" cy="246221"/>
            <a:chOff x="-676939" y="1762971"/>
            <a:chExt cx="460550" cy="246221"/>
          </a:xfrm>
        </p:grpSpPr>
        <p:sp>
          <p:nvSpPr>
            <p:cNvPr id="609" name="Rectangle 608">
              <a:extLst>
                <a:ext uri="{FF2B5EF4-FFF2-40B4-BE49-F238E27FC236}">
                  <a16:creationId xmlns:a16="http://schemas.microsoft.com/office/drawing/2014/main" id="{09483501-024B-F6CE-536A-8149023F9B32}"/>
                </a:ext>
              </a:extLst>
            </p:cNvPr>
            <p:cNvSpPr/>
            <p:nvPr/>
          </p:nvSpPr>
          <p:spPr>
            <a:xfrm>
              <a:off x="-539004" y="1813985"/>
              <a:ext cx="174248" cy="15535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0" name="ZoneTexte 609">
              <a:extLst>
                <a:ext uri="{FF2B5EF4-FFF2-40B4-BE49-F238E27FC236}">
                  <a16:creationId xmlns:a16="http://schemas.microsoft.com/office/drawing/2014/main" id="{F40EE517-CF18-7104-825D-FC9E0913B165}"/>
                </a:ext>
              </a:extLst>
            </p:cNvPr>
            <p:cNvSpPr txBox="1"/>
            <p:nvPr/>
          </p:nvSpPr>
          <p:spPr>
            <a:xfrm>
              <a:off x="-676939" y="1762971"/>
              <a:ext cx="4605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37</a:t>
              </a:r>
            </a:p>
          </p:txBody>
        </p:sp>
      </p:grpSp>
      <p:sp>
        <p:nvSpPr>
          <p:cNvPr id="768" name="Rectangle 767">
            <a:extLst>
              <a:ext uri="{FF2B5EF4-FFF2-40B4-BE49-F238E27FC236}">
                <a16:creationId xmlns:a16="http://schemas.microsoft.com/office/drawing/2014/main" id="{722283E4-61E0-7BD4-7C56-743B31A2D01C}"/>
              </a:ext>
            </a:extLst>
          </p:cNvPr>
          <p:cNvSpPr/>
          <p:nvPr/>
        </p:nvSpPr>
        <p:spPr>
          <a:xfrm>
            <a:off x="8417675" y="3176640"/>
            <a:ext cx="754602" cy="870074"/>
          </a:xfrm>
          <a:prstGeom prst="rect">
            <a:avLst/>
          </a:prstGeom>
          <a:solidFill>
            <a:srgbClr val="92D05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0" name="ZoneTexte 769">
            <a:extLst>
              <a:ext uri="{FF2B5EF4-FFF2-40B4-BE49-F238E27FC236}">
                <a16:creationId xmlns:a16="http://schemas.microsoft.com/office/drawing/2014/main" id="{E44773A6-2E81-9649-BAD5-E7CF76CF3EBD}"/>
              </a:ext>
            </a:extLst>
          </p:cNvPr>
          <p:cNvSpPr txBox="1"/>
          <p:nvPr/>
        </p:nvSpPr>
        <p:spPr>
          <a:xfrm>
            <a:off x="8514062" y="3270687"/>
            <a:ext cx="74841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latin typeface="Bahnschrift Light" panose="020B0502040204020203" pitchFamily="34" charset="0"/>
              </a:rPr>
              <a:t>CH3-CB3</a:t>
            </a:r>
          </a:p>
        </p:txBody>
      </p:sp>
      <p:grpSp>
        <p:nvGrpSpPr>
          <p:cNvPr id="647" name="Groupe 646">
            <a:extLst>
              <a:ext uri="{FF2B5EF4-FFF2-40B4-BE49-F238E27FC236}">
                <a16:creationId xmlns:a16="http://schemas.microsoft.com/office/drawing/2014/main" id="{E71B9663-EAA8-835C-6053-EDE9A1CF47CF}"/>
              </a:ext>
            </a:extLst>
          </p:cNvPr>
          <p:cNvGrpSpPr/>
          <p:nvPr/>
        </p:nvGrpSpPr>
        <p:grpSpPr>
          <a:xfrm>
            <a:off x="8854783" y="3146761"/>
            <a:ext cx="460550" cy="246221"/>
            <a:chOff x="-676939" y="1762971"/>
            <a:chExt cx="460550" cy="246221"/>
          </a:xfrm>
        </p:grpSpPr>
        <p:sp>
          <p:nvSpPr>
            <p:cNvPr id="648" name="Rectangle 647">
              <a:extLst>
                <a:ext uri="{FF2B5EF4-FFF2-40B4-BE49-F238E27FC236}">
                  <a16:creationId xmlns:a16="http://schemas.microsoft.com/office/drawing/2014/main" id="{67AE98E6-8747-758A-9071-03A95AC10822}"/>
                </a:ext>
              </a:extLst>
            </p:cNvPr>
            <p:cNvSpPr/>
            <p:nvPr/>
          </p:nvSpPr>
          <p:spPr>
            <a:xfrm>
              <a:off x="-539004" y="1813985"/>
              <a:ext cx="174248" cy="15535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9" name="ZoneTexte 648">
              <a:extLst>
                <a:ext uri="{FF2B5EF4-FFF2-40B4-BE49-F238E27FC236}">
                  <a16:creationId xmlns:a16="http://schemas.microsoft.com/office/drawing/2014/main" id="{41C7F14B-9321-EFC6-88AC-8DAEF36A610C}"/>
                </a:ext>
              </a:extLst>
            </p:cNvPr>
            <p:cNvSpPr txBox="1"/>
            <p:nvPr/>
          </p:nvSpPr>
          <p:spPr>
            <a:xfrm>
              <a:off x="-676939" y="1762971"/>
              <a:ext cx="4605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50</a:t>
              </a:r>
            </a:p>
          </p:txBody>
        </p:sp>
      </p:grpSp>
      <p:sp>
        <p:nvSpPr>
          <p:cNvPr id="772" name="Rectangle 771">
            <a:extLst>
              <a:ext uri="{FF2B5EF4-FFF2-40B4-BE49-F238E27FC236}">
                <a16:creationId xmlns:a16="http://schemas.microsoft.com/office/drawing/2014/main" id="{C7B9A947-CCE7-986C-A185-8A0D322602D2}"/>
              </a:ext>
            </a:extLst>
          </p:cNvPr>
          <p:cNvSpPr/>
          <p:nvPr/>
        </p:nvSpPr>
        <p:spPr>
          <a:xfrm>
            <a:off x="3067593" y="1614749"/>
            <a:ext cx="754602" cy="346823"/>
          </a:xfrm>
          <a:prstGeom prst="rect">
            <a:avLst/>
          </a:prstGeom>
          <a:solidFill>
            <a:srgbClr val="D13386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4" name="ZoneTexte 773">
            <a:extLst>
              <a:ext uri="{FF2B5EF4-FFF2-40B4-BE49-F238E27FC236}">
                <a16:creationId xmlns:a16="http://schemas.microsoft.com/office/drawing/2014/main" id="{4F6A2266-678A-3B0E-CB0A-BF7E9BE20A0C}"/>
              </a:ext>
            </a:extLst>
          </p:cNvPr>
          <p:cNvSpPr txBox="1"/>
          <p:nvPr/>
        </p:nvSpPr>
        <p:spPr>
          <a:xfrm>
            <a:off x="3221266" y="1729387"/>
            <a:ext cx="7088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latin typeface="Bahnschrift Light" panose="020B0502040204020203" pitchFamily="34" charset="0"/>
              </a:rPr>
              <a:t>AP S9</a:t>
            </a:r>
          </a:p>
        </p:txBody>
      </p:sp>
      <p:sp>
        <p:nvSpPr>
          <p:cNvPr id="776" name="Rectangle 775">
            <a:extLst>
              <a:ext uri="{FF2B5EF4-FFF2-40B4-BE49-F238E27FC236}">
                <a16:creationId xmlns:a16="http://schemas.microsoft.com/office/drawing/2014/main" id="{12EF1592-6FF9-E65C-C54A-2D5B00150CA4}"/>
              </a:ext>
            </a:extLst>
          </p:cNvPr>
          <p:cNvSpPr/>
          <p:nvPr/>
        </p:nvSpPr>
        <p:spPr>
          <a:xfrm>
            <a:off x="7648908" y="1616317"/>
            <a:ext cx="754602" cy="346823"/>
          </a:xfrm>
          <a:prstGeom prst="rect">
            <a:avLst/>
          </a:prstGeom>
          <a:solidFill>
            <a:srgbClr val="D13386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8" name="ZoneTexte 777">
            <a:extLst>
              <a:ext uri="{FF2B5EF4-FFF2-40B4-BE49-F238E27FC236}">
                <a16:creationId xmlns:a16="http://schemas.microsoft.com/office/drawing/2014/main" id="{F8CFB091-CEAF-8804-CA2D-D38C0C7B6D17}"/>
              </a:ext>
            </a:extLst>
          </p:cNvPr>
          <p:cNvSpPr txBox="1"/>
          <p:nvPr/>
        </p:nvSpPr>
        <p:spPr>
          <a:xfrm>
            <a:off x="7802581" y="1730955"/>
            <a:ext cx="7088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latin typeface="Bahnschrift Light" panose="020B0502040204020203" pitchFamily="34" charset="0"/>
              </a:rPr>
              <a:t>AP S9</a:t>
            </a:r>
          </a:p>
        </p:txBody>
      </p:sp>
      <p:sp>
        <p:nvSpPr>
          <p:cNvPr id="780" name="ZoneTexte 779">
            <a:extLst>
              <a:ext uri="{FF2B5EF4-FFF2-40B4-BE49-F238E27FC236}">
                <a16:creationId xmlns:a16="http://schemas.microsoft.com/office/drawing/2014/main" id="{6B6FB4A2-4948-CE70-EB9F-6D08943B94FA}"/>
              </a:ext>
            </a:extLst>
          </p:cNvPr>
          <p:cNvSpPr txBox="1"/>
          <p:nvPr/>
        </p:nvSpPr>
        <p:spPr>
          <a:xfrm>
            <a:off x="3066869" y="6284948"/>
            <a:ext cx="759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" dirty="0">
                <a:latin typeface="Bahnschrift Light" panose="020B0502040204020203" pitchFamily="34" charset="0"/>
              </a:rPr>
              <a:t>Journée de solidarité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7ECED30-3420-8689-178A-9315295D2FB2}"/>
              </a:ext>
            </a:extLst>
          </p:cNvPr>
          <p:cNvSpPr txBox="1"/>
          <p:nvPr/>
        </p:nvSpPr>
        <p:spPr>
          <a:xfrm>
            <a:off x="81843" y="3064934"/>
            <a:ext cx="7524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latin typeface="Century Gothic" panose="020B0502020202020204" pitchFamily="34" charset="0"/>
              </a:rPr>
              <a:t>2077429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B5D04DC-79D4-30AC-7996-CBE021B65E6F}"/>
              </a:ext>
            </a:extLst>
          </p:cNvPr>
          <p:cNvSpPr txBox="1"/>
          <p:nvPr/>
        </p:nvSpPr>
        <p:spPr>
          <a:xfrm>
            <a:off x="81843" y="5716772"/>
            <a:ext cx="7524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latin typeface="Century Gothic" panose="020B0502020202020204" pitchFamily="34" charset="0"/>
              </a:rPr>
              <a:t>2077423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6A7E80B-7190-E9A1-6769-8E10F66C23A6}"/>
              </a:ext>
            </a:extLst>
          </p:cNvPr>
          <p:cNvSpPr txBox="1"/>
          <p:nvPr/>
        </p:nvSpPr>
        <p:spPr>
          <a:xfrm>
            <a:off x="873943" y="3781615"/>
            <a:ext cx="7524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latin typeface="Century Gothic" panose="020B0502020202020204" pitchFamily="34" charset="0"/>
              </a:rPr>
              <a:t>2077430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1A315907-4B81-2A33-2D95-0FDA75B9F3F7}"/>
              </a:ext>
            </a:extLst>
          </p:cNvPr>
          <p:cNvSpPr txBox="1"/>
          <p:nvPr/>
        </p:nvSpPr>
        <p:spPr>
          <a:xfrm>
            <a:off x="1613568" y="3772752"/>
            <a:ext cx="7524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latin typeface="Century Gothic" panose="020B0502020202020204" pitchFamily="34" charset="0"/>
              </a:rPr>
              <a:t>2077431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436EF7D6-3CE3-8E0A-1F30-6E9E04AAB901}"/>
              </a:ext>
            </a:extLst>
          </p:cNvPr>
          <p:cNvSpPr txBox="1"/>
          <p:nvPr/>
        </p:nvSpPr>
        <p:spPr>
          <a:xfrm>
            <a:off x="2381850" y="3628150"/>
            <a:ext cx="7524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latin typeface="Century Gothic" panose="020B0502020202020204" pitchFamily="34" charset="0"/>
              </a:rPr>
              <a:t>2077422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6C6FBA75-85AC-6E53-9BDB-4796F60C28EB}"/>
              </a:ext>
            </a:extLst>
          </p:cNvPr>
          <p:cNvSpPr txBox="1"/>
          <p:nvPr/>
        </p:nvSpPr>
        <p:spPr>
          <a:xfrm>
            <a:off x="2391002" y="4489064"/>
            <a:ext cx="7524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latin typeface="Century Gothic" panose="020B0502020202020204" pitchFamily="34" charset="0"/>
              </a:rPr>
              <a:t>2077433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C89ED351-1ADA-9E9D-00B5-5EF5795E113E}"/>
              </a:ext>
            </a:extLst>
          </p:cNvPr>
          <p:cNvSpPr txBox="1"/>
          <p:nvPr/>
        </p:nvSpPr>
        <p:spPr>
          <a:xfrm>
            <a:off x="3167623" y="5350132"/>
            <a:ext cx="7524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latin typeface="Century Gothic" panose="020B0502020202020204" pitchFamily="34" charset="0"/>
              </a:rPr>
              <a:t>2077440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BF6F8D75-703F-59E4-37AE-5ABEA83D2CE2}"/>
              </a:ext>
            </a:extLst>
          </p:cNvPr>
          <p:cNvSpPr txBox="1"/>
          <p:nvPr/>
        </p:nvSpPr>
        <p:spPr>
          <a:xfrm>
            <a:off x="3921108" y="4817873"/>
            <a:ext cx="7524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latin typeface="Century Gothic" panose="020B0502020202020204" pitchFamily="34" charset="0"/>
              </a:rPr>
              <a:t>2077437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12E98C8D-F0C5-2176-CEB7-2EDA9A35E42B}"/>
              </a:ext>
            </a:extLst>
          </p:cNvPr>
          <p:cNvSpPr txBox="1"/>
          <p:nvPr/>
        </p:nvSpPr>
        <p:spPr>
          <a:xfrm>
            <a:off x="4697935" y="3452782"/>
            <a:ext cx="7524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latin typeface="Century Gothic" panose="020B0502020202020204" pitchFamily="34" charset="0"/>
              </a:rPr>
              <a:t>2077421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8167B92C-E95D-5F8A-8C62-A7529DACD531}"/>
              </a:ext>
            </a:extLst>
          </p:cNvPr>
          <p:cNvSpPr txBox="1"/>
          <p:nvPr/>
        </p:nvSpPr>
        <p:spPr>
          <a:xfrm>
            <a:off x="4720262" y="4472416"/>
            <a:ext cx="7524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latin typeface="Century Gothic" panose="020B0502020202020204" pitchFamily="34" charset="0"/>
              </a:rPr>
              <a:t>2077434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88301A53-B8F9-9F55-675C-366718917734}"/>
              </a:ext>
            </a:extLst>
          </p:cNvPr>
          <p:cNvSpPr txBox="1"/>
          <p:nvPr/>
        </p:nvSpPr>
        <p:spPr>
          <a:xfrm>
            <a:off x="5468078" y="5173457"/>
            <a:ext cx="7524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latin typeface="Century Gothic" panose="020B0502020202020204" pitchFamily="34" charset="0"/>
              </a:rPr>
              <a:t>2077439</a:t>
            </a: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6C9011B4-FBB6-C8CB-A79D-40BCA709F237}"/>
              </a:ext>
            </a:extLst>
          </p:cNvPr>
          <p:cNvSpPr txBox="1"/>
          <p:nvPr/>
        </p:nvSpPr>
        <p:spPr>
          <a:xfrm>
            <a:off x="6223293" y="4648095"/>
            <a:ext cx="7524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latin typeface="Century Gothic" panose="020B0502020202020204" pitchFamily="34" charset="0"/>
              </a:rPr>
              <a:t>2077435</a:t>
            </a:r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D39C9D60-38EA-12C8-2ACF-CE94A8B9CC1B}"/>
              </a:ext>
            </a:extLst>
          </p:cNvPr>
          <p:cNvSpPr txBox="1"/>
          <p:nvPr/>
        </p:nvSpPr>
        <p:spPr>
          <a:xfrm>
            <a:off x="6963168" y="3268849"/>
            <a:ext cx="7524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latin typeface="Century Gothic" panose="020B0502020202020204" pitchFamily="34" charset="0"/>
              </a:rPr>
              <a:t>2077420</a:t>
            </a:r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0664E8FF-93CB-8348-EAAF-EF395EF0BDFC}"/>
              </a:ext>
            </a:extLst>
          </p:cNvPr>
          <p:cNvSpPr txBox="1"/>
          <p:nvPr/>
        </p:nvSpPr>
        <p:spPr>
          <a:xfrm>
            <a:off x="6977895" y="4306388"/>
            <a:ext cx="7524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latin typeface="Century Gothic" panose="020B0502020202020204" pitchFamily="34" charset="0"/>
              </a:rPr>
              <a:t>2077432</a:t>
            </a:r>
          </a:p>
        </p:txBody>
      </p:sp>
      <p:sp>
        <p:nvSpPr>
          <p:cNvPr id="448" name="ZoneTexte 447">
            <a:extLst>
              <a:ext uri="{FF2B5EF4-FFF2-40B4-BE49-F238E27FC236}">
                <a16:creationId xmlns:a16="http://schemas.microsoft.com/office/drawing/2014/main" id="{07D83FAD-2021-C42A-4728-1056ED37BB69}"/>
              </a:ext>
            </a:extLst>
          </p:cNvPr>
          <p:cNvSpPr txBox="1"/>
          <p:nvPr/>
        </p:nvSpPr>
        <p:spPr>
          <a:xfrm>
            <a:off x="7740901" y="4999891"/>
            <a:ext cx="7524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latin typeface="Century Gothic" panose="020B0502020202020204" pitchFamily="34" charset="0"/>
              </a:rPr>
              <a:t>2077438</a:t>
            </a:r>
          </a:p>
        </p:txBody>
      </p:sp>
      <p:sp>
        <p:nvSpPr>
          <p:cNvPr id="450" name="ZoneTexte 449">
            <a:extLst>
              <a:ext uri="{FF2B5EF4-FFF2-40B4-BE49-F238E27FC236}">
                <a16:creationId xmlns:a16="http://schemas.microsoft.com/office/drawing/2014/main" id="{FE58711F-AA3F-923B-DD6A-694D1B524B7A}"/>
              </a:ext>
            </a:extLst>
          </p:cNvPr>
          <p:cNvSpPr txBox="1"/>
          <p:nvPr/>
        </p:nvSpPr>
        <p:spPr>
          <a:xfrm>
            <a:off x="8493347" y="4642364"/>
            <a:ext cx="7524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latin typeface="Century Gothic" panose="020B0502020202020204" pitchFamily="34" charset="0"/>
              </a:rPr>
              <a:t>2077436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74DA45C0-2B8D-3298-00C7-5B48FC01F3D1}"/>
              </a:ext>
            </a:extLst>
          </p:cNvPr>
          <p:cNvSpPr txBox="1"/>
          <p:nvPr/>
        </p:nvSpPr>
        <p:spPr>
          <a:xfrm>
            <a:off x="112737" y="4299347"/>
            <a:ext cx="7524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latin typeface="Century Gothic" panose="020B0502020202020204" pitchFamily="34" charset="0"/>
              </a:rPr>
              <a:t>2077957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52BBF65C-8F2C-F8A8-55FF-9E54DE2D0F31}"/>
              </a:ext>
            </a:extLst>
          </p:cNvPr>
          <p:cNvSpPr txBox="1"/>
          <p:nvPr/>
        </p:nvSpPr>
        <p:spPr>
          <a:xfrm>
            <a:off x="121256" y="5403850"/>
            <a:ext cx="7524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latin typeface="Century Gothic" panose="020B0502020202020204" pitchFamily="34" charset="0"/>
              </a:rPr>
              <a:t>2077953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87FC329C-9E07-D9B7-2B87-17413B89315E}"/>
              </a:ext>
            </a:extLst>
          </p:cNvPr>
          <p:cNvSpPr txBox="1"/>
          <p:nvPr/>
        </p:nvSpPr>
        <p:spPr>
          <a:xfrm>
            <a:off x="2410689" y="3263124"/>
            <a:ext cx="7524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latin typeface="Century Gothic" panose="020B0502020202020204" pitchFamily="34" charset="0"/>
              </a:rPr>
              <a:t>2077952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61D7441D-7DD0-024D-840B-8F92BE14C7EC}"/>
              </a:ext>
            </a:extLst>
          </p:cNvPr>
          <p:cNvSpPr txBox="1"/>
          <p:nvPr/>
        </p:nvSpPr>
        <p:spPr>
          <a:xfrm>
            <a:off x="2426518" y="5679000"/>
            <a:ext cx="7524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latin typeface="Century Gothic" panose="020B0502020202020204" pitchFamily="34" charset="0"/>
              </a:rPr>
              <a:t>2077959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AE49FBD6-B1A7-EDCC-98AA-081216529600}"/>
              </a:ext>
            </a:extLst>
          </p:cNvPr>
          <p:cNvSpPr txBox="1"/>
          <p:nvPr/>
        </p:nvSpPr>
        <p:spPr>
          <a:xfrm>
            <a:off x="4736986" y="3126823"/>
            <a:ext cx="7524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latin typeface="Century Gothic" panose="020B0502020202020204" pitchFamily="34" charset="0"/>
              </a:rPr>
              <a:t>2077951</a:t>
            </a: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12952B45-6FD2-BD2C-66D1-3E44D27046E9}"/>
              </a:ext>
            </a:extLst>
          </p:cNvPr>
          <p:cNvSpPr txBox="1"/>
          <p:nvPr/>
        </p:nvSpPr>
        <p:spPr>
          <a:xfrm>
            <a:off x="4720262" y="5716877"/>
            <a:ext cx="7524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latin typeface="Century Gothic" panose="020B0502020202020204" pitchFamily="34" charset="0"/>
              </a:rPr>
              <a:t>2077960</a:t>
            </a: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96733879-02B5-8776-4DDB-FEB090E7928A}"/>
              </a:ext>
            </a:extLst>
          </p:cNvPr>
          <p:cNvSpPr txBox="1"/>
          <p:nvPr/>
        </p:nvSpPr>
        <p:spPr>
          <a:xfrm>
            <a:off x="6999938" y="2934653"/>
            <a:ext cx="7524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latin typeface="Century Gothic" panose="020B0502020202020204" pitchFamily="34" charset="0"/>
              </a:rPr>
              <a:t>2077950</a:t>
            </a:r>
          </a:p>
        </p:txBody>
      </p:sp>
      <p:sp>
        <p:nvSpPr>
          <p:cNvPr id="451" name="ZoneTexte 450">
            <a:extLst>
              <a:ext uri="{FF2B5EF4-FFF2-40B4-BE49-F238E27FC236}">
                <a16:creationId xmlns:a16="http://schemas.microsoft.com/office/drawing/2014/main" id="{A82B20D8-B978-7690-9DAB-0F2F08D5B69D}"/>
              </a:ext>
            </a:extLst>
          </p:cNvPr>
          <p:cNvSpPr txBox="1"/>
          <p:nvPr/>
        </p:nvSpPr>
        <p:spPr>
          <a:xfrm>
            <a:off x="7017587" y="5518488"/>
            <a:ext cx="7524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latin typeface="Century Gothic" panose="020B0502020202020204" pitchFamily="34" charset="0"/>
              </a:rPr>
              <a:t>2077958</a:t>
            </a:r>
          </a:p>
        </p:txBody>
      </p:sp>
    </p:spTree>
    <p:extLst>
      <p:ext uri="{BB962C8B-B14F-4D97-AF65-F5344CB8AC3E}">
        <p14:creationId xmlns:p14="http://schemas.microsoft.com/office/powerpoint/2010/main" val="7903449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1710</TotalTime>
  <Words>148</Words>
  <Application>Microsoft Office PowerPoint</Application>
  <PresentationFormat>Affichage à l'écran (4:3)</PresentationFormat>
  <Paragraphs>112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Arial</vt:lpstr>
      <vt:lpstr>Bahnschrift Light</vt:lpstr>
      <vt:lpstr>Berlin Sans FB</vt:lpstr>
      <vt:lpstr>Calibri</vt:lpstr>
      <vt:lpstr>Calibri Light</vt:lpstr>
      <vt:lpstr>Century Gothic</vt:lpstr>
      <vt:lpstr>Modern Love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Michel PAULIN</dc:creator>
  <cp:lastModifiedBy>Michel PAULIN</cp:lastModifiedBy>
  <cp:revision>12</cp:revision>
  <cp:lastPrinted>2022-09-06T12:21:02Z</cp:lastPrinted>
  <dcterms:created xsi:type="dcterms:W3CDTF">2021-09-07T08:16:26Z</dcterms:created>
  <dcterms:modified xsi:type="dcterms:W3CDTF">2022-09-15T08:09:49Z</dcterms:modified>
</cp:coreProperties>
</file>